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notesMasterIdLst>
    <p:notesMasterId r:id="rId13"/>
  </p:notesMasterIdLst>
  <p:sldIdLst>
    <p:sldId id="256" r:id="rId2"/>
    <p:sldId id="278" r:id="rId3"/>
    <p:sldId id="282" r:id="rId4"/>
    <p:sldId id="280" r:id="rId5"/>
    <p:sldId id="284" r:id="rId6"/>
    <p:sldId id="311" r:id="rId7"/>
    <p:sldId id="312" r:id="rId8"/>
    <p:sldId id="313" r:id="rId9"/>
    <p:sldId id="314" r:id="rId10"/>
    <p:sldId id="295" r:id="rId11"/>
    <p:sldId id="31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lı ERDOĞDU" userId="c9a14dd0-14a3-48f9-8717-8bd1bad62e58" providerId="ADAL" clId="{07066203-8076-4655-BFE2-E1A2E6AD0A31}"/>
    <pc:docChg chg="modSld">
      <pc:chgData name="Aslı ERDOĞDU" userId="c9a14dd0-14a3-48f9-8717-8bd1bad62e58" providerId="ADAL" clId="{07066203-8076-4655-BFE2-E1A2E6AD0A31}" dt="2022-12-08T13:30:47.666" v="3" actId="20577"/>
      <pc:docMkLst>
        <pc:docMk/>
      </pc:docMkLst>
      <pc:sldChg chg="modSp mod">
        <pc:chgData name="Aslı ERDOĞDU" userId="c9a14dd0-14a3-48f9-8717-8bd1bad62e58" providerId="ADAL" clId="{07066203-8076-4655-BFE2-E1A2E6AD0A31}" dt="2022-12-08T13:30:47.666" v="3" actId="20577"/>
        <pc:sldMkLst>
          <pc:docMk/>
          <pc:sldMk cId="914399934" sldId="280"/>
        </pc:sldMkLst>
      </pc:sldChg>
    </pc:docChg>
  </pc:docChgLst>
  <pc:docChgLst>
    <pc:chgData name="Aslı ERDOĞDU" userId="c9a14dd0-14a3-48f9-8717-8bd1bad62e58" providerId="ADAL" clId="{D48CCBC8-B262-4ED7-B144-04AEC334E108}"/>
    <pc:docChg chg="modSld">
      <pc:chgData name="Aslı ERDOĞDU" userId="c9a14dd0-14a3-48f9-8717-8bd1bad62e58" providerId="ADAL" clId="{D48CCBC8-B262-4ED7-B144-04AEC334E108}" dt="2023-12-14T10:35:02.714" v="1" actId="20577"/>
      <pc:docMkLst>
        <pc:docMk/>
      </pc:docMkLst>
      <pc:sldChg chg="modSp mod">
        <pc:chgData name="Aslı ERDOĞDU" userId="c9a14dd0-14a3-48f9-8717-8bd1bad62e58" providerId="ADAL" clId="{D48CCBC8-B262-4ED7-B144-04AEC334E108}" dt="2023-12-14T10:35:02.714" v="1" actId="20577"/>
        <pc:sldMkLst>
          <pc:docMk/>
          <pc:sldMk cId="1659847196" sldId="256"/>
        </pc:sldMkLst>
      </pc:sldChg>
    </pc:docChg>
  </pc:docChgLst>
  <pc:docChgLst>
    <pc:chgData name="Aslı ERDOĞDU" userId="c9a14dd0-14a3-48f9-8717-8bd1bad62e58" providerId="ADAL" clId="{305DC707-D0BD-463F-B492-AA33F2D2530C}"/>
    <pc:docChg chg="modSld">
      <pc:chgData name="Aslı ERDOĞDU" userId="c9a14dd0-14a3-48f9-8717-8bd1bad62e58" providerId="ADAL" clId="{305DC707-D0BD-463F-B492-AA33F2D2530C}" dt="2025-05-21T08:09:10.924" v="1" actId="20577"/>
      <pc:docMkLst>
        <pc:docMk/>
      </pc:docMkLst>
      <pc:sldChg chg="modSp mod">
        <pc:chgData name="Aslı ERDOĞDU" userId="c9a14dd0-14a3-48f9-8717-8bd1bad62e58" providerId="ADAL" clId="{305DC707-D0BD-463F-B492-AA33F2D2530C}" dt="2025-05-21T08:09:10.924" v="1" actId="20577"/>
        <pc:sldMkLst>
          <pc:docMk/>
          <pc:sldMk cId="1659847196" sldId="256"/>
        </pc:sldMkLst>
        <pc:spChg chg="mod">
          <ac:chgData name="Aslı ERDOĞDU" userId="c9a14dd0-14a3-48f9-8717-8bd1bad62e58" providerId="ADAL" clId="{305DC707-D0BD-463F-B492-AA33F2D2530C}" dt="2025-05-21T08:09:10.924" v="1" actId="20577"/>
          <ac:spMkLst>
            <pc:docMk/>
            <pc:sldMk cId="1659847196" sldId="256"/>
            <ac:spMk id="2" creationId="{00000000-0000-0000-0000-000000000000}"/>
          </ac:spMkLst>
        </pc:spChg>
      </pc:sldChg>
    </pc:docChg>
  </pc:docChgLst>
  <pc:docChgLst>
    <pc:chgData name="Aslı ERDOĞDU" userId="c9a14dd0-14a3-48f9-8717-8bd1bad62e58" providerId="ADAL" clId="{4559455A-3826-4E08-96E4-FF976FE2E56B}"/>
    <pc:docChg chg="modSld">
      <pc:chgData name="Aslı ERDOĞDU" userId="c9a14dd0-14a3-48f9-8717-8bd1bad62e58" providerId="ADAL" clId="{4559455A-3826-4E08-96E4-FF976FE2E56B}" dt="2024-04-30T09:47:11.466" v="1" actId="20577"/>
      <pc:docMkLst>
        <pc:docMk/>
      </pc:docMkLst>
      <pc:sldChg chg="modSp mod">
        <pc:chgData name="Aslı ERDOĞDU" userId="c9a14dd0-14a3-48f9-8717-8bd1bad62e58" providerId="ADAL" clId="{4559455A-3826-4E08-96E4-FF976FE2E56B}" dt="2024-04-30T09:47:11.466" v="1" actId="20577"/>
        <pc:sldMkLst>
          <pc:docMk/>
          <pc:sldMk cId="1659847196" sldId="256"/>
        </pc:sldMkLst>
      </pc:sldChg>
    </pc:docChg>
  </pc:docChgLst>
  <pc:docChgLst>
    <pc:chgData name="Aslı ERDOĞDU" userId="c9a14dd0-14a3-48f9-8717-8bd1bad62e58" providerId="ADAL" clId="{C4FD158D-A523-479F-83C3-9BD7F0BFEDD1}"/>
    <pc:docChg chg="undo custSel addSld modSld">
      <pc:chgData name="Aslı ERDOĞDU" userId="c9a14dd0-14a3-48f9-8717-8bd1bad62e58" providerId="ADAL" clId="{C4FD158D-A523-479F-83C3-9BD7F0BFEDD1}" dt="2022-01-11T13:24:23.829" v="132" actId="1076"/>
      <pc:docMkLst>
        <pc:docMk/>
      </pc:docMkLst>
      <pc:sldChg chg="addSp delSp modSp mod setBg">
        <pc:chgData name="Aslı ERDOĞDU" userId="c9a14dd0-14a3-48f9-8717-8bd1bad62e58" providerId="ADAL" clId="{C4FD158D-A523-479F-83C3-9BD7F0BFEDD1}" dt="2022-01-11T13:18:26.605" v="62" actId="1076"/>
        <pc:sldMkLst>
          <pc:docMk/>
          <pc:sldMk cId="1659847196" sldId="256"/>
        </pc:sldMkLst>
      </pc:sldChg>
      <pc:sldChg chg="delSp modSp mod">
        <pc:chgData name="Aslı ERDOĞDU" userId="c9a14dd0-14a3-48f9-8717-8bd1bad62e58" providerId="ADAL" clId="{C4FD158D-A523-479F-83C3-9BD7F0BFEDD1}" dt="2022-01-11T13:04:44.144" v="45" actId="207"/>
        <pc:sldMkLst>
          <pc:docMk/>
          <pc:sldMk cId="429726095" sldId="278"/>
        </pc:sldMkLst>
      </pc:sldChg>
      <pc:sldChg chg="add">
        <pc:chgData name="Aslı ERDOĞDU" userId="c9a14dd0-14a3-48f9-8717-8bd1bad62e58" providerId="ADAL" clId="{C4FD158D-A523-479F-83C3-9BD7F0BFEDD1}" dt="2022-01-11T13:04:04.277" v="42" actId="2890"/>
        <pc:sldMkLst>
          <pc:docMk/>
          <pc:sldMk cId="1416730279" sldId="279"/>
        </pc:sldMkLst>
      </pc:sldChg>
      <pc:sldChg chg="modSp add mod">
        <pc:chgData name="Aslı ERDOĞDU" userId="c9a14dd0-14a3-48f9-8717-8bd1bad62e58" providerId="ADAL" clId="{C4FD158D-A523-479F-83C3-9BD7F0BFEDD1}" dt="2022-01-11T13:24:23.829" v="132" actId="1076"/>
        <pc:sldMkLst>
          <pc:docMk/>
          <pc:sldMk cId="477399175" sldId="280"/>
        </pc:sldMkLst>
      </pc:sldChg>
    </pc:docChg>
  </pc:docChgLst>
  <pc:docChgLst>
    <pc:chgData name="Aslı ERDOĞDU" userId="c9a14dd0-14a3-48f9-8717-8bd1bad62e58" providerId="ADAL" clId="{23F46AD8-116B-4936-A1AD-1F010758FDA3}"/>
    <pc:docChg chg="custSel delSld modSld">
      <pc:chgData name="Aslı ERDOĞDU" userId="c9a14dd0-14a3-48f9-8717-8bd1bad62e58" providerId="ADAL" clId="{23F46AD8-116B-4936-A1AD-1F010758FDA3}" dt="2022-01-11T09:03:48.946" v="95" actId="47"/>
      <pc:docMkLst>
        <pc:docMk/>
      </pc:docMkLst>
      <pc:sldChg chg="addSp delSp modSp mod">
        <pc:chgData name="Aslı ERDOĞDU" userId="c9a14dd0-14a3-48f9-8717-8bd1bad62e58" providerId="ADAL" clId="{23F46AD8-116B-4936-A1AD-1F010758FDA3}" dt="2022-01-11T09:03:16.364" v="75" actId="1076"/>
        <pc:sldMkLst>
          <pc:docMk/>
          <pc:sldMk cId="1659847196" sldId="256"/>
        </pc:sldMkLst>
      </pc:sldChg>
      <pc:sldChg chg="del">
        <pc:chgData name="Aslı ERDOĞDU" userId="c9a14dd0-14a3-48f9-8717-8bd1bad62e58" providerId="ADAL" clId="{23F46AD8-116B-4936-A1AD-1F010758FDA3}" dt="2022-01-11T09:03:39.258" v="78" actId="47"/>
        <pc:sldMkLst>
          <pc:docMk/>
          <pc:sldMk cId="1657339615" sldId="258"/>
        </pc:sldMkLst>
      </pc:sldChg>
      <pc:sldChg chg="del">
        <pc:chgData name="Aslı ERDOĞDU" userId="c9a14dd0-14a3-48f9-8717-8bd1bad62e58" providerId="ADAL" clId="{23F46AD8-116B-4936-A1AD-1F010758FDA3}" dt="2022-01-11T09:03:37.332" v="76" actId="47"/>
        <pc:sldMkLst>
          <pc:docMk/>
          <pc:sldMk cId="595143846" sldId="259"/>
        </pc:sldMkLst>
      </pc:sldChg>
      <pc:sldChg chg="del">
        <pc:chgData name="Aslı ERDOĞDU" userId="c9a14dd0-14a3-48f9-8717-8bd1bad62e58" providerId="ADAL" clId="{23F46AD8-116B-4936-A1AD-1F010758FDA3}" dt="2022-01-11T09:03:38.588" v="77" actId="47"/>
        <pc:sldMkLst>
          <pc:docMk/>
          <pc:sldMk cId="2209023024" sldId="261"/>
        </pc:sldMkLst>
      </pc:sldChg>
      <pc:sldChg chg="del">
        <pc:chgData name="Aslı ERDOĞDU" userId="c9a14dd0-14a3-48f9-8717-8bd1bad62e58" providerId="ADAL" clId="{23F46AD8-116B-4936-A1AD-1F010758FDA3}" dt="2022-01-11T09:03:45.863" v="89" actId="47"/>
        <pc:sldMkLst>
          <pc:docMk/>
          <pc:sldMk cId="3458363563" sldId="262"/>
        </pc:sldMkLst>
      </pc:sldChg>
      <pc:sldChg chg="del">
        <pc:chgData name="Aslı ERDOĞDU" userId="c9a14dd0-14a3-48f9-8717-8bd1bad62e58" providerId="ADAL" clId="{23F46AD8-116B-4936-A1AD-1F010758FDA3}" dt="2022-01-11T09:03:40.730" v="80" actId="47"/>
        <pc:sldMkLst>
          <pc:docMk/>
          <pc:sldMk cId="2820725235" sldId="263"/>
        </pc:sldMkLst>
      </pc:sldChg>
      <pc:sldChg chg="del">
        <pc:chgData name="Aslı ERDOĞDU" userId="c9a14dd0-14a3-48f9-8717-8bd1bad62e58" providerId="ADAL" clId="{23F46AD8-116B-4936-A1AD-1F010758FDA3}" dt="2022-01-11T09:03:43.678" v="85" actId="47"/>
        <pc:sldMkLst>
          <pc:docMk/>
          <pc:sldMk cId="2892226562" sldId="264"/>
        </pc:sldMkLst>
      </pc:sldChg>
      <pc:sldChg chg="del">
        <pc:chgData name="Aslı ERDOĞDU" userId="c9a14dd0-14a3-48f9-8717-8bd1bad62e58" providerId="ADAL" clId="{23F46AD8-116B-4936-A1AD-1F010758FDA3}" dt="2022-01-11T09:03:44.260" v="86" actId="47"/>
        <pc:sldMkLst>
          <pc:docMk/>
          <pc:sldMk cId="2899127261" sldId="265"/>
        </pc:sldMkLst>
      </pc:sldChg>
      <pc:sldChg chg="del">
        <pc:chgData name="Aslı ERDOĞDU" userId="c9a14dd0-14a3-48f9-8717-8bd1bad62e58" providerId="ADAL" clId="{23F46AD8-116B-4936-A1AD-1F010758FDA3}" dt="2022-01-11T09:03:46.305" v="90" actId="47"/>
        <pc:sldMkLst>
          <pc:docMk/>
          <pc:sldMk cId="4182797207" sldId="266"/>
        </pc:sldMkLst>
      </pc:sldChg>
      <pc:sldChg chg="del">
        <pc:chgData name="Aslı ERDOĞDU" userId="c9a14dd0-14a3-48f9-8717-8bd1bad62e58" providerId="ADAL" clId="{23F46AD8-116B-4936-A1AD-1F010758FDA3}" dt="2022-01-11T09:03:47.337" v="92" actId="47"/>
        <pc:sldMkLst>
          <pc:docMk/>
          <pc:sldMk cId="3933507508" sldId="274"/>
        </pc:sldMkLst>
      </pc:sldChg>
      <pc:sldChg chg="del">
        <pc:chgData name="Aslı ERDOĞDU" userId="c9a14dd0-14a3-48f9-8717-8bd1bad62e58" providerId="ADAL" clId="{23F46AD8-116B-4936-A1AD-1F010758FDA3}" dt="2022-01-11T09:03:47.882" v="93" actId="47"/>
        <pc:sldMkLst>
          <pc:docMk/>
          <pc:sldMk cId="2806016735" sldId="275"/>
        </pc:sldMkLst>
      </pc:sldChg>
      <pc:sldChg chg="del">
        <pc:chgData name="Aslı ERDOĞDU" userId="c9a14dd0-14a3-48f9-8717-8bd1bad62e58" providerId="ADAL" clId="{23F46AD8-116B-4936-A1AD-1F010758FDA3}" dt="2022-01-11T09:03:48.399" v="94" actId="47"/>
        <pc:sldMkLst>
          <pc:docMk/>
          <pc:sldMk cId="2194723444" sldId="276"/>
        </pc:sldMkLst>
      </pc:sldChg>
      <pc:sldChg chg="del">
        <pc:chgData name="Aslı ERDOĞDU" userId="c9a14dd0-14a3-48f9-8717-8bd1bad62e58" providerId="ADAL" clId="{23F46AD8-116B-4936-A1AD-1F010758FDA3}" dt="2022-01-11T09:03:48.946" v="95" actId="47"/>
        <pc:sldMkLst>
          <pc:docMk/>
          <pc:sldMk cId="1482095611" sldId="277"/>
        </pc:sldMkLst>
      </pc:sldChg>
      <pc:sldChg chg="del">
        <pc:chgData name="Aslı ERDOĞDU" userId="c9a14dd0-14a3-48f9-8717-8bd1bad62e58" providerId="ADAL" clId="{23F46AD8-116B-4936-A1AD-1F010758FDA3}" dt="2022-01-11T09:03:40.057" v="79" actId="47"/>
        <pc:sldMkLst>
          <pc:docMk/>
          <pc:sldMk cId="3214755646" sldId="279"/>
        </pc:sldMkLst>
      </pc:sldChg>
      <pc:sldChg chg="del">
        <pc:chgData name="Aslı ERDOĞDU" userId="c9a14dd0-14a3-48f9-8717-8bd1bad62e58" providerId="ADAL" clId="{23F46AD8-116B-4936-A1AD-1F010758FDA3}" dt="2022-01-11T09:03:44.696" v="87" actId="47"/>
        <pc:sldMkLst>
          <pc:docMk/>
          <pc:sldMk cId="1126774294" sldId="280"/>
        </pc:sldMkLst>
      </pc:sldChg>
      <pc:sldChg chg="del">
        <pc:chgData name="Aslı ERDOĞDU" userId="c9a14dd0-14a3-48f9-8717-8bd1bad62e58" providerId="ADAL" clId="{23F46AD8-116B-4936-A1AD-1F010758FDA3}" dt="2022-01-11T09:03:45.403" v="88" actId="47"/>
        <pc:sldMkLst>
          <pc:docMk/>
          <pc:sldMk cId="436050765" sldId="281"/>
        </pc:sldMkLst>
      </pc:sldChg>
      <pc:sldChg chg="del">
        <pc:chgData name="Aslı ERDOĞDU" userId="c9a14dd0-14a3-48f9-8717-8bd1bad62e58" providerId="ADAL" clId="{23F46AD8-116B-4936-A1AD-1F010758FDA3}" dt="2022-01-11T09:03:43.027" v="84" actId="47"/>
        <pc:sldMkLst>
          <pc:docMk/>
          <pc:sldMk cId="2870349567" sldId="282"/>
        </pc:sldMkLst>
      </pc:sldChg>
      <pc:sldChg chg="del">
        <pc:chgData name="Aslı ERDOĞDU" userId="c9a14dd0-14a3-48f9-8717-8bd1bad62e58" providerId="ADAL" clId="{23F46AD8-116B-4936-A1AD-1F010758FDA3}" dt="2022-01-11T09:03:41.388" v="81" actId="47"/>
        <pc:sldMkLst>
          <pc:docMk/>
          <pc:sldMk cId="362689389" sldId="283"/>
        </pc:sldMkLst>
      </pc:sldChg>
      <pc:sldChg chg="del">
        <pc:chgData name="Aslı ERDOĞDU" userId="c9a14dd0-14a3-48f9-8717-8bd1bad62e58" providerId="ADAL" clId="{23F46AD8-116B-4936-A1AD-1F010758FDA3}" dt="2022-01-11T09:03:41.964" v="82" actId="47"/>
        <pc:sldMkLst>
          <pc:docMk/>
          <pc:sldMk cId="828395741" sldId="284"/>
        </pc:sldMkLst>
      </pc:sldChg>
      <pc:sldChg chg="del">
        <pc:chgData name="Aslı ERDOĞDU" userId="c9a14dd0-14a3-48f9-8717-8bd1bad62e58" providerId="ADAL" clId="{23F46AD8-116B-4936-A1AD-1F010758FDA3}" dt="2022-01-11T09:03:42.469" v="83" actId="47"/>
        <pc:sldMkLst>
          <pc:docMk/>
          <pc:sldMk cId="3565476040" sldId="285"/>
        </pc:sldMkLst>
      </pc:sldChg>
      <pc:sldChg chg="del">
        <pc:chgData name="Aslı ERDOĞDU" userId="c9a14dd0-14a3-48f9-8717-8bd1bad62e58" providerId="ADAL" clId="{23F46AD8-116B-4936-A1AD-1F010758FDA3}" dt="2022-01-11T09:03:46.796" v="91" actId="47"/>
        <pc:sldMkLst>
          <pc:docMk/>
          <pc:sldMk cId="818841122" sldId="286"/>
        </pc:sldMkLst>
      </pc:sldChg>
    </pc:docChg>
  </pc:docChgLst>
  <pc:docChgLst>
    <pc:chgData name="Aslı ERDOĞDU" userId="c9a14dd0-14a3-48f9-8717-8bd1bad62e58" providerId="ADAL" clId="{FC53CE08-1549-478B-8BC7-EB79B790F5BA}"/>
    <pc:docChg chg="custSel delSld modSld">
      <pc:chgData name="Aslı ERDOĞDU" userId="c9a14dd0-14a3-48f9-8717-8bd1bad62e58" providerId="ADAL" clId="{FC53CE08-1549-478B-8BC7-EB79B790F5BA}" dt="2022-01-12T11:27:34.353" v="266" actId="1076"/>
      <pc:docMkLst>
        <pc:docMk/>
      </pc:docMkLst>
      <pc:sldChg chg="modSp mod">
        <pc:chgData name="Aslı ERDOĞDU" userId="c9a14dd0-14a3-48f9-8717-8bd1bad62e58" providerId="ADAL" clId="{FC53CE08-1549-478B-8BC7-EB79B790F5BA}" dt="2022-01-12T11:27:34.353" v="266" actId="1076"/>
        <pc:sldMkLst>
          <pc:docMk/>
          <pc:sldMk cId="1659847196" sldId="256"/>
        </pc:sldMkLst>
      </pc:sldChg>
      <pc:sldChg chg="del">
        <pc:chgData name="Aslı ERDOĞDU" userId="c9a14dd0-14a3-48f9-8717-8bd1bad62e58" providerId="ADAL" clId="{FC53CE08-1549-478B-8BC7-EB79B790F5BA}" dt="2022-01-11T14:26:25.272" v="89" actId="47"/>
        <pc:sldMkLst>
          <pc:docMk/>
          <pc:sldMk cId="477399175" sldId="280"/>
        </pc:sldMkLst>
      </pc:sldChg>
    </pc:docChg>
  </pc:docChgLst>
  <pc:docChgLst>
    <pc:chgData name="Aslı ERDOĞDU" userId="c9a14dd0-14a3-48f9-8717-8bd1bad62e58" providerId="ADAL" clId="{EFAED9B3-45D2-4E42-A2CF-4412D3F309AB}"/>
    <pc:docChg chg="modSld">
      <pc:chgData name="Aslı ERDOĞDU" userId="c9a14dd0-14a3-48f9-8717-8bd1bad62e58" providerId="ADAL" clId="{EFAED9B3-45D2-4E42-A2CF-4412D3F309AB}" dt="2024-12-11T06:55:38.618" v="1" actId="20577"/>
      <pc:docMkLst>
        <pc:docMk/>
      </pc:docMkLst>
      <pc:sldChg chg="modSp mod">
        <pc:chgData name="Aslı ERDOĞDU" userId="c9a14dd0-14a3-48f9-8717-8bd1bad62e58" providerId="ADAL" clId="{EFAED9B3-45D2-4E42-A2CF-4412D3F309AB}" dt="2024-12-11T06:55:38.618" v="1" actId="20577"/>
        <pc:sldMkLst>
          <pc:docMk/>
          <pc:sldMk cId="1659847196" sldId="256"/>
        </pc:sldMkLst>
      </pc:sldChg>
    </pc:docChg>
  </pc:docChgLst>
  <pc:docChgLst>
    <pc:chgData name="Aslı ERDOĞDU" userId="c9a14dd0-14a3-48f9-8717-8bd1bad62e58" providerId="ADAL" clId="{A0402399-BFBA-4554-B04D-0A303AF4008F}"/>
    <pc:docChg chg="custSel delSld modSld">
      <pc:chgData name="Aslı ERDOĞDU" userId="c9a14dd0-14a3-48f9-8717-8bd1bad62e58" providerId="ADAL" clId="{A0402399-BFBA-4554-B04D-0A303AF4008F}" dt="2022-01-11T09:09:11.768" v="33" actId="47"/>
      <pc:docMkLst>
        <pc:docMk/>
      </pc:docMkLst>
      <pc:sldChg chg="delSp modSp mod">
        <pc:chgData name="Aslı ERDOĞDU" userId="c9a14dd0-14a3-48f9-8717-8bd1bad62e58" providerId="ADAL" clId="{A0402399-BFBA-4554-B04D-0A303AF4008F}" dt="2022-01-11T09:08:50.470" v="18" actId="1076"/>
        <pc:sldMkLst>
          <pc:docMk/>
          <pc:sldMk cId="1659847196" sldId="256"/>
        </pc:sldMkLst>
      </pc:sldChg>
      <pc:sldChg chg="del">
        <pc:chgData name="Aslı ERDOĞDU" userId="c9a14dd0-14a3-48f9-8717-8bd1bad62e58" providerId="ADAL" clId="{A0402399-BFBA-4554-B04D-0A303AF4008F}" dt="2022-01-11T09:09:08.741" v="26" actId="47"/>
        <pc:sldMkLst>
          <pc:docMk/>
          <pc:sldMk cId="3421095174" sldId="257"/>
        </pc:sldMkLst>
      </pc:sldChg>
      <pc:sldChg chg="del">
        <pc:chgData name="Aslı ERDOĞDU" userId="c9a14dd0-14a3-48f9-8717-8bd1bad62e58" providerId="ADAL" clId="{A0402399-BFBA-4554-B04D-0A303AF4008F}" dt="2022-01-11T09:09:08.953" v="27" actId="47"/>
        <pc:sldMkLst>
          <pc:docMk/>
          <pc:sldMk cId="74995946" sldId="267"/>
        </pc:sldMkLst>
      </pc:sldChg>
      <pc:sldChg chg="del">
        <pc:chgData name="Aslı ERDOĞDU" userId="c9a14dd0-14a3-48f9-8717-8bd1bad62e58" providerId="ADAL" clId="{A0402399-BFBA-4554-B04D-0A303AF4008F}" dt="2022-01-11T09:09:09.111" v="28" actId="47"/>
        <pc:sldMkLst>
          <pc:docMk/>
          <pc:sldMk cId="4178201182" sldId="268"/>
        </pc:sldMkLst>
      </pc:sldChg>
      <pc:sldChg chg="del">
        <pc:chgData name="Aslı ERDOĞDU" userId="c9a14dd0-14a3-48f9-8717-8bd1bad62e58" providerId="ADAL" clId="{A0402399-BFBA-4554-B04D-0A303AF4008F}" dt="2022-01-11T09:09:09.249" v="29" actId="47"/>
        <pc:sldMkLst>
          <pc:docMk/>
          <pc:sldMk cId="3717589968" sldId="269"/>
        </pc:sldMkLst>
      </pc:sldChg>
      <pc:sldChg chg="del">
        <pc:chgData name="Aslı ERDOĞDU" userId="c9a14dd0-14a3-48f9-8717-8bd1bad62e58" providerId="ADAL" clId="{A0402399-BFBA-4554-B04D-0A303AF4008F}" dt="2022-01-11T09:09:09.383" v="30" actId="47"/>
        <pc:sldMkLst>
          <pc:docMk/>
          <pc:sldMk cId="2672659378" sldId="270"/>
        </pc:sldMkLst>
      </pc:sldChg>
      <pc:sldChg chg="del">
        <pc:chgData name="Aslı ERDOĞDU" userId="c9a14dd0-14a3-48f9-8717-8bd1bad62e58" providerId="ADAL" clId="{A0402399-BFBA-4554-B04D-0A303AF4008F}" dt="2022-01-11T09:09:09.531" v="31" actId="47"/>
        <pc:sldMkLst>
          <pc:docMk/>
          <pc:sldMk cId="3344643165" sldId="271"/>
        </pc:sldMkLst>
      </pc:sldChg>
      <pc:sldChg chg="del">
        <pc:chgData name="Aslı ERDOĞDU" userId="c9a14dd0-14a3-48f9-8717-8bd1bad62e58" providerId="ADAL" clId="{A0402399-BFBA-4554-B04D-0A303AF4008F}" dt="2022-01-11T09:09:10.818" v="32" actId="47"/>
        <pc:sldMkLst>
          <pc:docMk/>
          <pc:sldMk cId="1897099354" sldId="272"/>
        </pc:sldMkLst>
      </pc:sldChg>
      <pc:sldChg chg="del">
        <pc:chgData name="Aslı ERDOĞDU" userId="c9a14dd0-14a3-48f9-8717-8bd1bad62e58" providerId="ADAL" clId="{A0402399-BFBA-4554-B04D-0A303AF4008F}" dt="2022-01-11T09:09:11.768" v="33" actId="47"/>
        <pc:sldMkLst>
          <pc:docMk/>
          <pc:sldMk cId="4280381306" sldId="273"/>
        </pc:sldMkLst>
      </pc:sldChg>
      <pc:sldChg chg="del">
        <pc:chgData name="Aslı ERDOĞDU" userId="c9a14dd0-14a3-48f9-8717-8bd1bad62e58" providerId="ADAL" clId="{A0402399-BFBA-4554-B04D-0A303AF4008F}" dt="2022-01-11T09:09:08.157" v="23" actId="47"/>
        <pc:sldMkLst>
          <pc:docMk/>
          <pc:sldMk cId="1939286671" sldId="287"/>
        </pc:sldMkLst>
      </pc:sldChg>
      <pc:sldChg chg="del">
        <pc:chgData name="Aslı ERDOĞDU" userId="c9a14dd0-14a3-48f9-8717-8bd1bad62e58" providerId="ADAL" clId="{A0402399-BFBA-4554-B04D-0A303AF4008F}" dt="2022-01-11T09:09:07.542" v="19" actId="47"/>
        <pc:sldMkLst>
          <pc:docMk/>
          <pc:sldMk cId="4093275803" sldId="288"/>
        </pc:sldMkLst>
      </pc:sldChg>
      <pc:sldChg chg="del">
        <pc:chgData name="Aslı ERDOĞDU" userId="c9a14dd0-14a3-48f9-8717-8bd1bad62e58" providerId="ADAL" clId="{A0402399-BFBA-4554-B04D-0A303AF4008F}" dt="2022-01-11T09:09:07.753" v="20" actId="47"/>
        <pc:sldMkLst>
          <pc:docMk/>
          <pc:sldMk cId="3509622315" sldId="289"/>
        </pc:sldMkLst>
      </pc:sldChg>
      <pc:sldChg chg="del">
        <pc:chgData name="Aslı ERDOĞDU" userId="c9a14dd0-14a3-48f9-8717-8bd1bad62e58" providerId="ADAL" clId="{A0402399-BFBA-4554-B04D-0A303AF4008F}" dt="2022-01-11T09:09:07.869" v="21" actId="47"/>
        <pc:sldMkLst>
          <pc:docMk/>
          <pc:sldMk cId="3200089388" sldId="290"/>
        </pc:sldMkLst>
      </pc:sldChg>
      <pc:sldChg chg="del">
        <pc:chgData name="Aslı ERDOĞDU" userId="c9a14dd0-14a3-48f9-8717-8bd1bad62e58" providerId="ADAL" clId="{A0402399-BFBA-4554-B04D-0A303AF4008F}" dt="2022-01-11T09:09:07.996" v="22" actId="47"/>
        <pc:sldMkLst>
          <pc:docMk/>
          <pc:sldMk cId="1732041678" sldId="291"/>
        </pc:sldMkLst>
      </pc:sldChg>
      <pc:sldChg chg="del">
        <pc:chgData name="Aslı ERDOĞDU" userId="c9a14dd0-14a3-48f9-8717-8bd1bad62e58" providerId="ADAL" clId="{A0402399-BFBA-4554-B04D-0A303AF4008F}" dt="2022-01-11T09:09:08.306" v="24" actId="47"/>
        <pc:sldMkLst>
          <pc:docMk/>
          <pc:sldMk cId="474240639" sldId="292"/>
        </pc:sldMkLst>
      </pc:sldChg>
      <pc:sldChg chg="del">
        <pc:chgData name="Aslı ERDOĞDU" userId="c9a14dd0-14a3-48f9-8717-8bd1bad62e58" providerId="ADAL" clId="{A0402399-BFBA-4554-B04D-0A303AF4008F}" dt="2022-01-11T09:09:08.630" v="25" actId="47"/>
        <pc:sldMkLst>
          <pc:docMk/>
          <pc:sldMk cId="946983214" sldId="293"/>
        </pc:sldMkLst>
      </pc:sldChg>
    </pc:docChg>
  </pc:docChgLst>
  <pc:docChgLst>
    <pc:chgData name="Aslı Erdoğdu" userId="c9a14dd0-14a3-48f9-8717-8bd1bad62e58" providerId="ADAL" clId="{8B9C7E84-1AC2-42E4-8756-E6F6406E997B}"/>
    <pc:docChg chg="undo redo custSel addSld delSld modSld sldOrd">
      <pc:chgData name="Aslı Erdoğdu" userId="c9a14dd0-14a3-48f9-8717-8bd1bad62e58" providerId="ADAL" clId="{8B9C7E84-1AC2-42E4-8756-E6F6406E997B}" dt="2022-05-03T10:01:26.134" v="924"/>
      <pc:docMkLst>
        <pc:docMk/>
      </pc:docMkLst>
      <pc:sldChg chg="modSp mod">
        <pc:chgData name="Aslı Erdoğdu" userId="c9a14dd0-14a3-48f9-8717-8bd1bad62e58" providerId="ADAL" clId="{8B9C7E84-1AC2-42E4-8756-E6F6406E997B}" dt="2022-05-02T16:59:32.301" v="161" actId="20577"/>
        <pc:sldMkLst>
          <pc:docMk/>
          <pc:sldMk cId="429726095" sldId="278"/>
        </pc:sldMkLst>
      </pc:sldChg>
      <pc:sldChg chg="del">
        <pc:chgData name="Aslı Erdoğdu" userId="c9a14dd0-14a3-48f9-8717-8bd1bad62e58" providerId="ADAL" clId="{8B9C7E84-1AC2-42E4-8756-E6F6406E997B}" dt="2022-05-02T16:52:57.377" v="47" actId="47"/>
        <pc:sldMkLst>
          <pc:docMk/>
          <pc:sldMk cId="1416730279" sldId="279"/>
        </pc:sldMkLst>
      </pc:sldChg>
      <pc:sldChg chg="modSp add mod">
        <pc:chgData name="Aslı Erdoğdu" userId="c9a14dd0-14a3-48f9-8717-8bd1bad62e58" providerId="ADAL" clId="{8B9C7E84-1AC2-42E4-8756-E6F6406E997B}" dt="2022-05-02T17:00:45.007" v="200" actId="20577"/>
        <pc:sldMkLst>
          <pc:docMk/>
          <pc:sldMk cId="914399934" sldId="280"/>
        </pc:sldMkLst>
      </pc:sldChg>
      <pc:sldChg chg="modSp add mod">
        <pc:chgData name="Aslı Erdoğdu" userId="c9a14dd0-14a3-48f9-8717-8bd1bad62e58" providerId="ADAL" clId="{8B9C7E84-1AC2-42E4-8756-E6F6406E997B}" dt="2022-05-02T17:00:50.938" v="207" actId="20577"/>
        <pc:sldMkLst>
          <pc:docMk/>
          <pc:sldMk cId="2291324766" sldId="281"/>
        </pc:sldMkLst>
      </pc:sldChg>
      <pc:sldChg chg="modSp add del mod">
        <pc:chgData name="Aslı Erdoğdu" userId="c9a14dd0-14a3-48f9-8717-8bd1bad62e58" providerId="ADAL" clId="{8B9C7E84-1AC2-42E4-8756-E6F6406E997B}" dt="2022-05-02T16:58:23.477" v="147" actId="47"/>
        <pc:sldMkLst>
          <pc:docMk/>
          <pc:sldMk cId="619435843" sldId="282"/>
        </pc:sldMkLst>
      </pc:sldChg>
      <pc:sldChg chg="modSp add mod">
        <pc:chgData name="Aslı Erdoğdu" userId="c9a14dd0-14a3-48f9-8717-8bd1bad62e58" providerId="ADAL" clId="{8B9C7E84-1AC2-42E4-8756-E6F6406E997B}" dt="2022-05-02T17:00:39.694" v="193" actId="20577"/>
        <pc:sldMkLst>
          <pc:docMk/>
          <pc:sldMk cId="3104566488" sldId="282"/>
        </pc:sldMkLst>
      </pc:sldChg>
      <pc:sldChg chg="add del">
        <pc:chgData name="Aslı Erdoğdu" userId="c9a14dd0-14a3-48f9-8717-8bd1bad62e58" providerId="ADAL" clId="{8B9C7E84-1AC2-42E4-8756-E6F6406E997B}" dt="2022-05-02T16:59:05.990" v="152" actId="2890"/>
        <pc:sldMkLst>
          <pc:docMk/>
          <pc:sldMk cId="2356010072" sldId="283"/>
        </pc:sldMkLst>
      </pc:sldChg>
      <pc:sldChg chg="modSp add mod">
        <pc:chgData name="Aslı Erdoğdu" userId="c9a14dd0-14a3-48f9-8717-8bd1bad62e58" providerId="ADAL" clId="{8B9C7E84-1AC2-42E4-8756-E6F6406E997B}" dt="2022-05-03T08:55:09.199" v="210" actId="20577"/>
        <pc:sldMkLst>
          <pc:docMk/>
          <pc:sldMk cId="2922238578" sldId="283"/>
        </pc:sldMkLst>
      </pc:sldChg>
      <pc:sldChg chg="modSp add del mod">
        <pc:chgData name="Aslı Erdoğdu" userId="c9a14dd0-14a3-48f9-8717-8bd1bad62e58" providerId="ADAL" clId="{8B9C7E84-1AC2-42E4-8756-E6F6406E997B}" dt="2022-05-02T16:58:21.462" v="146" actId="47"/>
        <pc:sldMkLst>
          <pc:docMk/>
          <pc:sldMk cId="3160227403" sldId="283"/>
        </pc:sldMkLst>
      </pc:sldChg>
      <pc:sldChg chg="modSp add del mod">
        <pc:chgData name="Aslı Erdoğdu" userId="c9a14dd0-14a3-48f9-8717-8bd1bad62e58" providerId="ADAL" clId="{8B9C7E84-1AC2-42E4-8756-E6F6406E997B}" dt="2022-05-02T16:57:26.218" v="137" actId="2696"/>
        <pc:sldMkLst>
          <pc:docMk/>
          <pc:sldMk cId="753817916" sldId="284"/>
        </pc:sldMkLst>
      </pc:sldChg>
      <pc:sldChg chg="modSp add mod">
        <pc:chgData name="Aslı Erdoğdu" userId="c9a14dd0-14a3-48f9-8717-8bd1bad62e58" providerId="ADAL" clId="{8B9C7E84-1AC2-42E4-8756-E6F6406E997B}" dt="2022-05-03T08:59:31.934" v="230" actId="14100"/>
        <pc:sldMkLst>
          <pc:docMk/>
          <pc:sldMk cId="1122305082" sldId="284"/>
        </pc:sldMkLst>
      </pc:sldChg>
      <pc:sldChg chg="add del">
        <pc:chgData name="Aslı Erdoğdu" userId="c9a14dd0-14a3-48f9-8717-8bd1bad62e58" providerId="ADAL" clId="{8B9C7E84-1AC2-42E4-8756-E6F6406E997B}" dt="2022-05-02T17:00:23.169" v="183" actId="47"/>
        <pc:sldMkLst>
          <pc:docMk/>
          <pc:sldMk cId="1820150028" sldId="284"/>
        </pc:sldMkLst>
      </pc:sldChg>
      <pc:sldChg chg="modSp add del mod">
        <pc:chgData name="Aslı Erdoğdu" userId="c9a14dd0-14a3-48f9-8717-8bd1bad62e58" providerId="ADAL" clId="{8B9C7E84-1AC2-42E4-8756-E6F6406E997B}" dt="2022-05-03T10:01:21.629" v="922" actId="2696"/>
        <pc:sldMkLst>
          <pc:docMk/>
          <pc:sldMk cId="107655988" sldId="285"/>
        </pc:sldMkLst>
      </pc:sldChg>
      <pc:sldChg chg="modSp add del mod">
        <pc:chgData name="Aslı Erdoğdu" userId="c9a14dd0-14a3-48f9-8717-8bd1bad62e58" providerId="ADAL" clId="{8B9C7E84-1AC2-42E4-8756-E6F6406E997B}" dt="2022-05-02T16:58:20.105" v="145" actId="47"/>
        <pc:sldMkLst>
          <pc:docMk/>
          <pc:sldMk cId="2641610014" sldId="285"/>
        </pc:sldMkLst>
      </pc:sldChg>
      <pc:sldChg chg="modSp add mod ord">
        <pc:chgData name="Aslı Erdoğdu" userId="c9a14dd0-14a3-48f9-8717-8bd1bad62e58" providerId="ADAL" clId="{8B9C7E84-1AC2-42E4-8756-E6F6406E997B}" dt="2022-05-03T09:02:30.105" v="267"/>
        <pc:sldMkLst>
          <pc:docMk/>
          <pc:sldMk cId="4202187932" sldId="286"/>
        </pc:sldMkLst>
      </pc:sldChg>
      <pc:sldChg chg="add">
        <pc:chgData name="Aslı Erdoğdu" userId="c9a14dd0-14a3-48f9-8717-8bd1bad62e58" providerId="ADAL" clId="{8B9C7E84-1AC2-42E4-8756-E6F6406E997B}" dt="2022-05-03T09:01:59.391" v="260" actId="2890"/>
        <pc:sldMkLst>
          <pc:docMk/>
          <pc:sldMk cId="2706534947" sldId="287"/>
        </pc:sldMkLst>
      </pc:sldChg>
      <pc:sldChg chg="modSp add mod">
        <pc:chgData name="Aslı Erdoğdu" userId="c9a14dd0-14a3-48f9-8717-8bd1bad62e58" providerId="ADAL" clId="{8B9C7E84-1AC2-42E4-8756-E6F6406E997B}" dt="2022-05-03T09:02:57.339" v="274"/>
        <pc:sldMkLst>
          <pc:docMk/>
          <pc:sldMk cId="366640067" sldId="288"/>
        </pc:sldMkLst>
      </pc:sldChg>
      <pc:sldChg chg="modSp add mod">
        <pc:chgData name="Aslı Erdoğdu" userId="c9a14dd0-14a3-48f9-8717-8bd1bad62e58" providerId="ADAL" clId="{8B9C7E84-1AC2-42E4-8756-E6F6406E997B}" dt="2022-05-03T09:03:36.407" v="291" actId="1076"/>
        <pc:sldMkLst>
          <pc:docMk/>
          <pc:sldMk cId="4220496431" sldId="289"/>
        </pc:sldMkLst>
      </pc:sldChg>
      <pc:sldChg chg="modSp add mod">
        <pc:chgData name="Aslı Erdoğdu" userId="c9a14dd0-14a3-48f9-8717-8bd1bad62e58" providerId="ADAL" clId="{8B9C7E84-1AC2-42E4-8756-E6F6406E997B}" dt="2022-05-03T09:04:22.359" v="296" actId="1076"/>
        <pc:sldMkLst>
          <pc:docMk/>
          <pc:sldMk cId="2668779739" sldId="290"/>
        </pc:sldMkLst>
      </pc:sldChg>
      <pc:sldChg chg="modSp add mod">
        <pc:chgData name="Aslı Erdoğdu" userId="c9a14dd0-14a3-48f9-8717-8bd1bad62e58" providerId="ADAL" clId="{8B9C7E84-1AC2-42E4-8756-E6F6406E997B}" dt="2022-05-03T09:06:00.608" v="309" actId="113"/>
        <pc:sldMkLst>
          <pc:docMk/>
          <pc:sldMk cId="3735924985" sldId="291"/>
        </pc:sldMkLst>
      </pc:sldChg>
      <pc:sldChg chg="modSp add mod">
        <pc:chgData name="Aslı Erdoğdu" userId="c9a14dd0-14a3-48f9-8717-8bd1bad62e58" providerId="ADAL" clId="{8B9C7E84-1AC2-42E4-8756-E6F6406E997B}" dt="2022-05-03T09:05:56.747" v="308" actId="113"/>
        <pc:sldMkLst>
          <pc:docMk/>
          <pc:sldMk cId="973317195" sldId="292"/>
        </pc:sldMkLst>
      </pc:sldChg>
      <pc:sldChg chg="modSp add mod">
        <pc:chgData name="Aslı Erdoğdu" userId="c9a14dd0-14a3-48f9-8717-8bd1bad62e58" providerId="ADAL" clId="{8B9C7E84-1AC2-42E4-8756-E6F6406E997B}" dt="2022-05-03T09:06:58.939" v="317" actId="1076"/>
        <pc:sldMkLst>
          <pc:docMk/>
          <pc:sldMk cId="2563396923" sldId="293"/>
        </pc:sldMkLst>
      </pc:sldChg>
      <pc:sldChg chg="modSp add mod ord">
        <pc:chgData name="Aslı Erdoğdu" userId="c9a14dd0-14a3-48f9-8717-8bd1bad62e58" providerId="ADAL" clId="{8B9C7E84-1AC2-42E4-8756-E6F6406E997B}" dt="2022-05-03T09:07:23.069" v="323" actId="255"/>
        <pc:sldMkLst>
          <pc:docMk/>
          <pc:sldMk cId="3965289488" sldId="294"/>
        </pc:sldMkLst>
      </pc:sldChg>
      <pc:sldChg chg="modSp add mod">
        <pc:chgData name="Aslı Erdoğdu" userId="c9a14dd0-14a3-48f9-8717-8bd1bad62e58" providerId="ADAL" clId="{8B9C7E84-1AC2-42E4-8756-E6F6406E997B}" dt="2022-05-03T09:13:56.902" v="416" actId="1076"/>
        <pc:sldMkLst>
          <pc:docMk/>
          <pc:sldMk cId="3978655811" sldId="295"/>
        </pc:sldMkLst>
      </pc:sldChg>
      <pc:sldChg chg="add">
        <pc:chgData name="Aslı Erdoğdu" userId="c9a14dd0-14a3-48f9-8717-8bd1bad62e58" providerId="ADAL" clId="{8B9C7E84-1AC2-42E4-8756-E6F6406E997B}" dt="2022-05-03T09:13:12.407" v="395" actId="2890"/>
        <pc:sldMkLst>
          <pc:docMk/>
          <pc:sldMk cId="110762869" sldId="296"/>
        </pc:sldMkLst>
      </pc:sldChg>
      <pc:sldChg chg="modSp add mod">
        <pc:chgData name="Aslı Erdoğdu" userId="c9a14dd0-14a3-48f9-8717-8bd1bad62e58" providerId="ADAL" clId="{8B9C7E84-1AC2-42E4-8756-E6F6406E997B}" dt="2022-05-03T09:14:52.613" v="434" actId="1076"/>
        <pc:sldMkLst>
          <pc:docMk/>
          <pc:sldMk cId="879791300" sldId="297"/>
        </pc:sldMkLst>
      </pc:sldChg>
      <pc:sldChg chg="modSp add mod">
        <pc:chgData name="Aslı Erdoğdu" userId="c9a14dd0-14a3-48f9-8717-8bd1bad62e58" providerId="ADAL" clId="{8B9C7E84-1AC2-42E4-8756-E6F6406E997B}" dt="2022-05-03T09:15:15.242" v="438"/>
        <pc:sldMkLst>
          <pc:docMk/>
          <pc:sldMk cId="1926088385" sldId="298"/>
        </pc:sldMkLst>
      </pc:sldChg>
      <pc:sldChg chg="modSp add mod">
        <pc:chgData name="Aslı Erdoğdu" userId="c9a14dd0-14a3-48f9-8717-8bd1bad62e58" providerId="ADAL" clId="{8B9C7E84-1AC2-42E4-8756-E6F6406E997B}" dt="2022-05-03T09:15:36.715" v="441" actId="255"/>
        <pc:sldMkLst>
          <pc:docMk/>
          <pc:sldMk cId="838494613" sldId="299"/>
        </pc:sldMkLst>
      </pc:sldChg>
      <pc:sldChg chg="modSp add mod">
        <pc:chgData name="Aslı Erdoğdu" userId="c9a14dd0-14a3-48f9-8717-8bd1bad62e58" providerId="ADAL" clId="{8B9C7E84-1AC2-42E4-8756-E6F6406E997B}" dt="2022-05-03T09:16:35.927" v="448" actId="1076"/>
        <pc:sldMkLst>
          <pc:docMk/>
          <pc:sldMk cId="3312279447" sldId="300"/>
        </pc:sldMkLst>
      </pc:sldChg>
      <pc:sldChg chg="modSp add mod">
        <pc:chgData name="Aslı Erdoğdu" userId="c9a14dd0-14a3-48f9-8717-8bd1bad62e58" providerId="ADAL" clId="{8B9C7E84-1AC2-42E4-8756-E6F6406E997B}" dt="2022-05-03T09:17:19.135" v="455" actId="1076"/>
        <pc:sldMkLst>
          <pc:docMk/>
          <pc:sldMk cId="2054116092" sldId="301"/>
        </pc:sldMkLst>
      </pc:sldChg>
      <pc:sldChg chg="modSp add mod">
        <pc:chgData name="Aslı Erdoğdu" userId="c9a14dd0-14a3-48f9-8717-8bd1bad62e58" providerId="ADAL" clId="{8B9C7E84-1AC2-42E4-8756-E6F6406E997B}" dt="2022-05-03T09:18:57.643" v="479" actId="1076"/>
        <pc:sldMkLst>
          <pc:docMk/>
          <pc:sldMk cId="366946494" sldId="302"/>
        </pc:sldMkLst>
      </pc:sldChg>
      <pc:sldChg chg="modSp add mod">
        <pc:chgData name="Aslı Erdoğdu" userId="c9a14dd0-14a3-48f9-8717-8bd1bad62e58" providerId="ADAL" clId="{8B9C7E84-1AC2-42E4-8756-E6F6406E997B}" dt="2022-05-03T09:20:07.099" v="499" actId="1076"/>
        <pc:sldMkLst>
          <pc:docMk/>
          <pc:sldMk cId="1095849005" sldId="303"/>
        </pc:sldMkLst>
      </pc:sldChg>
      <pc:sldChg chg="modSp add mod">
        <pc:chgData name="Aslı Erdoğdu" userId="c9a14dd0-14a3-48f9-8717-8bd1bad62e58" providerId="ADAL" clId="{8B9C7E84-1AC2-42E4-8756-E6F6406E997B}" dt="2022-05-03T09:21:08.203" v="520" actId="1076"/>
        <pc:sldMkLst>
          <pc:docMk/>
          <pc:sldMk cId="759311655" sldId="304"/>
        </pc:sldMkLst>
      </pc:sldChg>
      <pc:sldChg chg="modSp add mod ord">
        <pc:chgData name="Aslı Erdoğdu" userId="c9a14dd0-14a3-48f9-8717-8bd1bad62e58" providerId="ADAL" clId="{8B9C7E84-1AC2-42E4-8756-E6F6406E997B}" dt="2022-05-03T09:21:58.200" v="544" actId="1076"/>
        <pc:sldMkLst>
          <pc:docMk/>
          <pc:sldMk cId="775117861" sldId="305"/>
        </pc:sldMkLst>
      </pc:sldChg>
      <pc:sldChg chg="modSp add mod">
        <pc:chgData name="Aslı Erdoğdu" userId="c9a14dd0-14a3-48f9-8717-8bd1bad62e58" providerId="ADAL" clId="{8B9C7E84-1AC2-42E4-8756-E6F6406E997B}" dt="2022-05-03T09:22:27.404" v="555" actId="14100"/>
        <pc:sldMkLst>
          <pc:docMk/>
          <pc:sldMk cId="2510485747" sldId="306"/>
        </pc:sldMkLst>
      </pc:sldChg>
      <pc:sldChg chg="modSp add mod">
        <pc:chgData name="Aslı Erdoğdu" userId="c9a14dd0-14a3-48f9-8717-8bd1bad62e58" providerId="ADAL" clId="{8B9C7E84-1AC2-42E4-8756-E6F6406E997B}" dt="2022-05-03T09:24:27.641" v="580" actId="1076"/>
        <pc:sldMkLst>
          <pc:docMk/>
          <pc:sldMk cId="4176984977" sldId="307"/>
        </pc:sldMkLst>
      </pc:sldChg>
      <pc:sldChg chg="modSp add mod">
        <pc:chgData name="Aslı Erdoğdu" userId="c9a14dd0-14a3-48f9-8717-8bd1bad62e58" providerId="ADAL" clId="{8B9C7E84-1AC2-42E4-8756-E6F6406E997B}" dt="2022-05-03T09:25:50.391" v="606" actId="1076"/>
        <pc:sldMkLst>
          <pc:docMk/>
          <pc:sldMk cId="1589492112" sldId="308"/>
        </pc:sldMkLst>
      </pc:sldChg>
      <pc:sldChg chg="modSp add mod">
        <pc:chgData name="Aslı Erdoğdu" userId="c9a14dd0-14a3-48f9-8717-8bd1bad62e58" providerId="ADAL" clId="{8B9C7E84-1AC2-42E4-8756-E6F6406E997B}" dt="2022-05-03T09:26:04.444" v="609" actId="1076"/>
        <pc:sldMkLst>
          <pc:docMk/>
          <pc:sldMk cId="752802161" sldId="309"/>
        </pc:sldMkLst>
      </pc:sldChg>
      <pc:sldChg chg="modSp add mod">
        <pc:chgData name="Aslı Erdoğdu" userId="c9a14dd0-14a3-48f9-8717-8bd1bad62e58" providerId="ADAL" clId="{8B9C7E84-1AC2-42E4-8756-E6F6406E997B}" dt="2022-05-03T09:27:05.862" v="623" actId="1076"/>
        <pc:sldMkLst>
          <pc:docMk/>
          <pc:sldMk cId="1251583172" sldId="310"/>
        </pc:sldMkLst>
      </pc:sldChg>
      <pc:sldChg chg="add del">
        <pc:chgData name="Aslı Erdoğdu" userId="c9a14dd0-14a3-48f9-8717-8bd1bad62e58" providerId="ADAL" clId="{8B9C7E84-1AC2-42E4-8756-E6F6406E997B}" dt="2022-05-03T09:31:13.267" v="625" actId="47"/>
        <pc:sldMkLst>
          <pc:docMk/>
          <pc:sldMk cId="285822454" sldId="311"/>
        </pc:sldMkLst>
      </pc:sldChg>
      <pc:sldChg chg="modSp add mod">
        <pc:chgData name="Aslı Erdoğdu" userId="c9a14dd0-14a3-48f9-8717-8bd1bad62e58" providerId="ADAL" clId="{8B9C7E84-1AC2-42E4-8756-E6F6406E997B}" dt="2022-05-03T09:33:03.777" v="675" actId="255"/>
        <pc:sldMkLst>
          <pc:docMk/>
          <pc:sldMk cId="2386754806" sldId="311"/>
        </pc:sldMkLst>
      </pc:sldChg>
      <pc:sldChg chg="modSp add mod">
        <pc:chgData name="Aslı Erdoğdu" userId="c9a14dd0-14a3-48f9-8717-8bd1bad62e58" providerId="ADAL" clId="{8B9C7E84-1AC2-42E4-8756-E6F6406E997B}" dt="2022-05-03T09:33:18.304" v="678" actId="1076"/>
        <pc:sldMkLst>
          <pc:docMk/>
          <pc:sldMk cId="2704793263" sldId="312"/>
        </pc:sldMkLst>
      </pc:sldChg>
      <pc:sldChg chg="addSp delSp modSp add mod">
        <pc:chgData name="Aslı Erdoğdu" userId="c9a14dd0-14a3-48f9-8717-8bd1bad62e58" providerId="ADAL" clId="{8B9C7E84-1AC2-42E4-8756-E6F6406E997B}" dt="2022-05-03T09:36:35.302" v="758" actId="1076"/>
        <pc:sldMkLst>
          <pc:docMk/>
          <pc:sldMk cId="2503970351" sldId="313"/>
        </pc:sldMkLst>
      </pc:sldChg>
      <pc:sldChg chg="addSp delSp modSp add mod">
        <pc:chgData name="Aslı Erdoğdu" userId="c9a14dd0-14a3-48f9-8717-8bd1bad62e58" providerId="ADAL" clId="{8B9C7E84-1AC2-42E4-8756-E6F6406E997B}" dt="2022-05-03T09:37:47.861" v="822" actId="1076"/>
        <pc:sldMkLst>
          <pc:docMk/>
          <pc:sldMk cId="3318338061" sldId="314"/>
        </pc:sldMkLst>
      </pc:sldChg>
      <pc:sldChg chg="modSp add mod">
        <pc:chgData name="Aslı Erdoğdu" userId="c9a14dd0-14a3-48f9-8717-8bd1bad62e58" providerId="ADAL" clId="{8B9C7E84-1AC2-42E4-8756-E6F6406E997B}" dt="2022-05-03T09:58:04.238" v="885" actId="123"/>
        <pc:sldMkLst>
          <pc:docMk/>
          <pc:sldMk cId="2536638976" sldId="315"/>
        </pc:sldMkLst>
      </pc:sldChg>
      <pc:sldChg chg="addSp delSp modSp add mod">
        <pc:chgData name="Aslı Erdoğdu" userId="c9a14dd0-14a3-48f9-8717-8bd1bad62e58" providerId="ADAL" clId="{8B9C7E84-1AC2-42E4-8756-E6F6406E997B}" dt="2022-05-03T09:59:46.261" v="906" actId="21"/>
        <pc:sldMkLst>
          <pc:docMk/>
          <pc:sldMk cId="3662966031" sldId="316"/>
        </pc:sldMkLst>
      </pc:sldChg>
      <pc:sldChg chg="modSp add mod ord">
        <pc:chgData name="Aslı Erdoğdu" userId="c9a14dd0-14a3-48f9-8717-8bd1bad62e58" providerId="ADAL" clId="{8B9C7E84-1AC2-42E4-8756-E6F6406E997B}" dt="2022-05-03T10:00:29.906" v="920" actId="1076"/>
        <pc:sldMkLst>
          <pc:docMk/>
          <pc:sldMk cId="889610953" sldId="317"/>
        </pc:sldMkLst>
      </pc:sldChg>
      <pc:sldChg chg="add del">
        <pc:chgData name="Aslı Erdoğdu" userId="c9a14dd0-14a3-48f9-8717-8bd1bad62e58" providerId="ADAL" clId="{8B9C7E84-1AC2-42E4-8756-E6F6406E997B}" dt="2022-05-03T09:59:34.632" v="902" actId="47"/>
        <pc:sldMkLst>
          <pc:docMk/>
          <pc:sldMk cId="2968960486" sldId="317"/>
        </pc:sldMkLst>
      </pc:sldChg>
      <pc:sldChg chg="add del">
        <pc:chgData name="Aslı Erdoğdu" userId="c9a14dd0-14a3-48f9-8717-8bd1bad62e58" providerId="ADAL" clId="{8B9C7E84-1AC2-42E4-8756-E6F6406E997B}" dt="2022-05-03T09:59:27.313" v="900" actId="47"/>
        <pc:sldMkLst>
          <pc:docMk/>
          <pc:sldMk cId="3407351813" sldId="317"/>
        </pc:sldMkLst>
      </pc:sldChg>
      <pc:sldChg chg="modSp add mod">
        <pc:chgData name="Aslı Erdoğdu" userId="c9a14dd0-14a3-48f9-8717-8bd1bad62e58" providerId="ADAL" clId="{8B9C7E84-1AC2-42E4-8756-E6F6406E997B}" dt="2022-05-03T10:01:26.134" v="924"/>
        <pc:sldMkLst>
          <pc:docMk/>
          <pc:sldMk cId="3830195174" sldId="3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BC8648-0BA8-4FA8-8463-582549946D22}" type="datetimeFigureOut">
              <a:rPr lang="tr-TR" smtClean="0"/>
              <a:t>21/05/2025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2E3EF0-D0AD-43FB-BE6B-A2CC3C69B761}" type="slidenum">
              <a:rPr lang="tr-TR" smtClean="0"/>
              <a:t>‹#›</a:t>
            </a:fld>
            <a:endParaRPr lang="tr-TR"/>
          </a:p>
        </p:txBody>
      </p:sp>
    </p:spTree>
    <p:extLst>
      <p:ext uri="{BB962C8B-B14F-4D97-AF65-F5344CB8AC3E}">
        <p14:creationId xmlns:p14="http://schemas.microsoft.com/office/powerpoint/2010/main" val="2375529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617F784-85B6-4E4C-B2FE-A32B8B8F04CE}" type="datetime1">
              <a:rPr lang="en-US" smtClean="0"/>
              <a:t>5/21/2025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11.Hafta</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0349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A5C8A52-24CA-4E17-8CA3-7E20B42642E5}"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11.Hafta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6486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7AB0268-86F4-48E1-A14C-9721B6E54E13}"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3032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FADB0E2-05A7-48B6-8119-120CF6013102}"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1812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AD4F394-BC11-4A96-BE74-B7BC2CB0D41D}"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3315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2761A4-8A8E-4F95-A915-22C5B0D7A5B2}"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11.Hafta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2160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55DC022-EF2D-4941-98A8-FC5687710DD2}" type="datetime1">
              <a:rPr lang="en-US" smtClean="0"/>
              <a:t>5/21/2025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11.Hafta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6440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33F8F07-11F0-4D46-9AA1-DFA1A50E3C8A}"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7975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BD9BBDD-7BA1-4BF7-B2B5-1AC6C8EBA9A9}"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9895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30405E0-DA98-490C-826D-7969F1023A3B}"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2100990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9E50517-BEF2-47EA-943B-F2696B4EF8DF}"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11.Hafta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161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982C1B-79C2-4EA8-8005-161D510BB8CA}"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11.Hafta</a:t>
            </a:r>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80512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3919272-3D13-4889-A5FF-84E6FDB0990B}"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11.Hafta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2050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5D9D343-22DC-4017-AA54-72694EC35395}" type="datetime1">
              <a:rPr lang="en-US" smtClean="0"/>
              <a:t>5/21/2025</a:t>
            </a:fld>
            <a:endParaRPr lang="en-US" dirty="0"/>
          </a:p>
        </p:txBody>
      </p:sp>
      <p:sp>
        <p:nvSpPr>
          <p:cNvPr id="4" name="Footer Placeholder 3"/>
          <p:cNvSpPr>
            <a:spLocks noGrp="1"/>
          </p:cNvSpPr>
          <p:nvPr>
            <p:ph type="ftr" sz="quarter" idx="11"/>
          </p:nvPr>
        </p:nvSpPr>
        <p:spPr/>
        <p:txBody>
          <a:bodyPr/>
          <a:lstStyle/>
          <a:p>
            <a:r>
              <a:rPr lang="en-US"/>
              <a:t>11.Hafta</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281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27F2A7-1030-4D1E-B8C2-368E0177F902}" type="datetime1">
              <a:rPr lang="en-US" smtClean="0"/>
              <a:t>5/21/2025</a:t>
            </a:fld>
            <a:endParaRPr lang="en-US" dirty="0"/>
          </a:p>
        </p:txBody>
      </p:sp>
      <p:sp>
        <p:nvSpPr>
          <p:cNvPr id="3" name="Footer Placeholder 2"/>
          <p:cNvSpPr>
            <a:spLocks noGrp="1"/>
          </p:cNvSpPr>
          <p:nvPr>
            <p:ph type="ftr" sz="quarter" idx="11"/>
          </p:nvPr>
        </p:nvSpPr>
        <p:spPr/>
        <p:txBody>
          <a:bodyPr/>
          <a:lstStyle/>
          <a:p>
            <a:r>
              <a:rPr lang="en-US"/>
              <a:t>11.Hafta</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5942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E0A23-C0A7-4D39-8FEF-D5133BF97202}"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11.Hafta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002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6F132F5-F87D-4730-9DDA-5978E0D104E0}"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11.Hafta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647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E958F29-79CC-49FD-81F2-06B82B2CA836}" type="datetime1">
              <a:rPr lang="en-US" smtClean="0"/>
              <a:t>5/21/2025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11.Hafta</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98029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hf sldNum="0"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Unvan 1"/>
          <p:cNvSpPr>
            <a:spLocks noGrp="1"/>
          </p:cNvSpPr>
          <p:nvPr>
            <p:ph type="ctrTitle"/>
          </p:nvPr>
        </p:nvSpPr>
        <p:spPr>
          <a:xfrm>
            <a:off x="967379" y="2326161"/>
            <a:ext cx="10244831" cy="2108141"/>
          </a:xfrm>
        </p:spPr>
        <p:txBody>
          <a:bodyPr>
            <a:noAutofit/>
          </a:bodyPr>
          <a:lstStyle/>
          <a:p>
            <a:pPr algn="ctr"/>
            <a:r>
              <a:rPr lang="tr-TR" sz="4400" b="1" dirty="0">
                <a:solidFill>
                  <a:schemeClr val="tx2">
                    <a:lumMod val="75000"/>
                  </a:schemeClr>
                </a:solidFill>
                <a:latin typeface="Times New Roman" panose="02020603050405020304" pitchFamily="18" charset="0"/>
                <a:cs typeface="Times New Roman" panose="02020603050405020304" pitchFamily="18" charset="0"/>
              </a:rPr>
              <a:t>DİKSİYON </a:t>
            </a:r>
            <a:br>
              <a:rPr lang="tr-TR" sz="4400" b="1" dirty="0">
                <a:solidFill>
                  <a:schemeClr val="tx2">
                    <a:lumMod val="75000"/>
                  </a:schemeClr>
                </a:solidFill>
                <a:latin typeface="Times New Roman" panose="02020603050405020304" pitchFamily="18" charset="0"/>
                <a:cs typeface="Times New Roman" panose="02020603050405020304" pitchFamily="18" charset="0"/>
              </a:rPr>
            </a:br>
            <a:r>
              <a:rPr lang="tr-TR" sz="4400" b="1" dirty="0">
                <a:solidFill>
                  <a:schemeClr val="tx2">
                    <a:lumMod val="75000"/>
                  </a:schemeClr>
                </a:solidFill>
                <a:latin typeface="Times New Roman" panose="02020603050405020304" pitchFamily="18" charset="0"/>
                <a:cs typeface="Times New Roman" panose="02020603050405020304" pitchFamily="18" charset="0"/>
              </a:rPr>
              <a:t>VE </a:t>
            </a:r>
            <a:br>
              <a:rPr lang="tr-TR" sz="4400" b="1" dirty="0">
                <a:solidFill>
                  <a:schemeClr val="tx2">
                    <a:lumMod val="75000"/>
                  </a:schemeClr>
                </a:solidFill>
                <a:latin typeface="Times New Roman" panose="02020603050405020304" pitchFamily="18" charset="0"/>
                <a:cs typeface="Times New Roman" panose="02020603050405020304" pitchFamily="18" charset="0"/>
              </a:rPr>
            </a:br>
            <a:r>
              <a:rPr lang="tr-TR" sz="4400" b="1" dirty="0">
                <a:solidFill>
                  <a:schemeClr val="tx2">
                    <a:lumMod val="75000"/>
                  </a:schemeClr>
                </a:solidFill>
                <a:latin typeface="Times New Roman" panose="02020603050405020304" pitchFamily="18" charset="0"/>
                <a:cs typeface="Times New Roman" panose="02020603050405020304" pitchFamily="18" charset="0"/>
              </a:rPr>
              <a:t>ETKİLİ </a:t>
            </a:r>
            <a:r>
              <a:rPr lang="tr-TR" sz="4400" b="1">
                <a:solidFill>
                  <a:schemeClr val="tx2">
                    <a:lumMod val="75000"/>
                  </a:schemeClr>
                </a:solidFill>
                <a:latin typeface="Times New Roman" panose="02020603050405020304" pitchFamily="18" charset="0"/>
                <a:cs typeface="Times New Roman" panose="02020603050405020304" pitchFamily="18" charset="0"/>
              </a:rPr>
              <a:t>BEDEN DİLİ</a:t>
            </a:r>
            <a:endParaRPr lang="tr-TR" sz="44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 name="Alt Bilgi Yer Tutucusu 4">
            <a:extLst>
              <a:ext uri="{FF2B5EF4-FFF2-40B4-BE49-F238E27FC236}">
                <a16:creationId xmlns:a16="http://schemas.microsoft.com/office/drawing/2014/main" id="{DB24F5FE-9B38-41AE-AFF2-084F747CC74B}"/>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1659847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3846" y="1222244"/>
            <a:ext cx="8904303" cy="706964"/>
          </a:xfrm>
        </p:spPr>
        <p:txBody>
          <a:bodyPr>
            <a:noAutofit/>
          </a:bodyPr>
          <a:lstStyle/>
          <a:p>
            <a:pPr algn="ctr"/>
            <a:r>
              <a:rPr lang="tr-TR" b="1" dirty="0"/>
              <a:t>JEST VE MİMİKLERİN SINIFLANDIRILMASI</a:t>
            </a:r>
          </a:p>
        </p:txBody>
      </p:sp>
      <p:sp>
        <p:nvSpPr>
          <p:cNvPr id="3" name="İçerik Yer Tutucusu 2"/>
          <p:cNvSpPr>
            <a:spLocks noGrp="1"/>
          </p:cNvSpPr>
          <p:nvPr>
            <p:ph idx="1"/>
          </p:nvPr>
        </p:nvSpPr>
        <p:spPr>
          <a:xfrm>
            <a:off x="3876210" y="2689849"/>
            <a:ext cx="4439573" cy="3203359"/>
          </a:xfrm>
        </p:spPr>
        <p:txBody>
          <a:bodyPr>
            <a:noAutofit/>
          </a:bodyPr>
          <a:lstStyle/>
          <a:p>
            <a:pPr marL="685800" algn="just">
              <a:lnSpc>
                <a:spcPct val="115000"/>
              </a:lnSpc>
              <a:spcBef>
                <a:spcPts val="600"/>
              </a:spcBef>
              <a:spcAft>
                <a:spcPts val="600"/>
              </a:spcAft>
              <a:tabLst>
                <a:tab pos="630555" algn="l"/>
              </a:tabLst>
            </a:pPr>
            <a:r>
              <a:rPr lang="tr-TR" sz="2800" dirty="0"/>
              <a:t>Semboller, </a:t>
            </a:r>
          </a:p>
          <a:p>
            <a:pPr marL="685800" algn="just">
              <a:lnSpc>
                <a:spcPct val="115000"/>
              </a:lnSpc>
              <a:spcBef>
                <a:spcPts val="600"/>
              </a:spcBef>
              <a:spcAft>
                <a:spcPts val="600"/>
              </a:spcAft>
              <a:tabLst>
                <a:tab pos="630555" algn="l"/>
              </a:tabLst>
            </a:pPr>
            <a:r>
              <a:rPr lang="tr-TR" sz="2800" dirty="0"/>
              <a:t>Açıklayıcılar, </a:t>
            </a:r>
          </a:p>
          <a:p>
            <a:pPr marL="685800" algn="just">
              <a:lnSpc>
                <a:spcPct val="115000"/>
              </a:lnSpc>
              <a:spcBef>
                <a:spcPts val="600"/>
              </a:spcBef>
              <a:spcAft>
                <a:spcPts val="600"/>
              </a:spcAft>
              <a:tabLst>
                <a:tab pos="630555" algn="l"/>
              </a:tabLst>
            </a:pPr>
            <a:r>
              <a:rPr lang="tr-TR" sz="2800" dirty="0"/>
              <a:t>Tepki gösterimleri, </a:t>
            </a:r>
          </a:p>
          <a:p>
            <a:pPr marL="685800" algn="just">
              <a:lnSpc>
                <a:spcPct val="115000"/>
              </a:lnSpc>
              <a:spcBef>
                <a:spcPts val="600"/>
              </a:spcBef>
              <a:spcAft>
                <a:spcPts val="600"/>
              </a:spcAft>
              <a:tabLst>
                <a:tab pos="630555" algn="l"/>
              </a:tabLst>
            </a:pPr>
            <a:r>
              <a:rPr lang="tr-TR" sz="2800" dirty="0"/>
              <a:t>Düzenleyiciler ve </a:t>
            </a:r>
          </a:p>
          <a:p>
            <a:pPr marL="685800" algn="just">
              <a:lnSpc>
                <a:spcPct val="115000"/>
              </a:lnSpc>
              <a:spcBef>
                <a:spcPts val="600"/>
              </a:spcBef>
              <a:spcAft>
                <a:spcPts val="600"/>
              </a:spcAft>
              <a:tabLst>
                <a:tab pos="630555" algn="l"/>
              </a:tabLst>
            </a:pPr>
            <a:r>
              <a:rPr lang="tr-TR" sz="2800" dirty="0"/>
              <a:t>Adaptörlerdir. </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3978655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2" y="1009181"/>
            <a:ext cx="9601195" cy="706964"/>
          </a:xfrm>
        </p:spPr>
        <p:txBody>
          <a:bodyPr>
            <a:noAutofit/>
          </a:bodyPr>
          <a:lstStyle/>
          <a:p>
            <a:pPr algn="ctr"/>
            <a:r>
              <a:rPr lang="tr-TR" b="1" dirty="0"/>
              <a:t>OLUMLU BEDEN DİLİ NASIL OLUŞTURULUR?</a:t>
            </a:r>
          </a:p>
        </p:txBody>
      </p:sp>
      <p:sp>
        <p:nvSpPr>
          <p:cNvPr id="3" name="İçerik Yer Tutucusu 2"/>
          <p:cNvSpPr>
            <a:spLocks noGrp="1"/>
          </p:cNvSpPr>
          <p:nvPr>
            <p:ph idx="1"/>
          </p:nvPr>
        </p:nvSpPr>
        <p:spPr>
          <a:xfrm>
            <a:off x="4502088" y="2651987"/>
            <a:ext cx="3187822" cy="2804008"/>
          </a:xfrm>
        </p:spPr>
        <p:txBody>
          <a:bodyPr>
            <a:noAutofit/>
          </a:bodyPr>
          <a:lstStyle/>
          <a:p>
            <a:pPr algn="just"/>
            <a:r>
              <a:rPr lang="tr-TR" sz="2800" b="1" i="0" dirty="0">
                <a:effectLst/>
              </a:rPr>
              <a:t>Göz Teması</a:t>
            </a:r>
            <a:endParaRPr lang="tr-TR" sz="2800" b="1" dirty="0"/>
          </a:p>
          <a:p>
            <a:pPr algn="just"/>
            <a:r>
              <a:rPr lang="tr-TR" sz="2800" b="1" i="0" dirty="0">
                <a:effectLst/>
              </a:rPr>
              <a:t>Yüz İfadesi</a:t>
            </a:r>
            <a:r>
              <a:rPr lang="tr-TR" sz="2800" b="0" i="0" dirty="0">
                <a:effectLst/>
              </a:rPr>
              <a:t> </a:t>
            </a:r>
          </a:p>
          <a:p>
            <a:pPr algn="just"/>
            <a:r>
              <a:rPr lang="tr-TR" sz="2800" b="1" i="0" dirty="0">
                <a:effectLst/>
              </a:rPr>
              <a:t>Jestler</a:t>
            </a:r>
          </a:p>
          <a:p>
            <a:pPr algn="just"/>
            <a:r>
              <a:rPr lang="tr-TR" sz="2800" b="1" i="0" dirty="0">
                <a:effectLst/>
              </a:rPr>
              <a:t>Beden Duruşu</a:t>
            </a:r>
          </a:p>
          <a:p>
            <a:pPr algn="just"/>
            <a:r>
              <a:rPr lang="tr-TR" sz="2800" b="1" i="0" dirty="0">
                <a:effectLst/>
              </a:rPr>
              <a:t>Dış Görünüş</a:t>
            </a:r>
          </a:p>
          <a:p>
            <a:pPr algn="just"/>
            <a:endParaRPr lang="tr-TR" sz="2400" b="0" i="0" dirty="0">
              <a:effectLst/>
            </a:endParaRP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2536638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45253" y="1089078"/>
            <a:ext cx="4101493" cy="706964"/>
          </a:xfrm>
        </p:spPr>
        <p:txBody>
          <a:bodyPr>
            <a:noAutofit/>
          </a:bodyPr>
          <a:lstStyle/>
          <a:p>
            <a:pPr algn="ctr"/>
            <a:r>
              <a:rPr lang="tr-TR" sz="5400" b="1" dirty="0"/>
              <a:t>DİKSİYON </a:t>
            </a:r>
          </a:p>
        </p:txBody>
      </p:sp>
      <p:sp>
        <p:nvSpPr>
          <p:cNvPr id="3" name="İçerik Yer Tutucusu 2"/>
          <p:cNvSpPr>
            <a:spLocks noGrp="1"/>
          </p:cNvSpPr>
          <p:nvPr>
            <p:ph idx="1"/>
          </p:nvPr>
        </p:nvSpPr>
        <p:spPr>
          <a:xfrm>
            <a:off x="1295402" y="3525079"/>
            <a:ext cx="9601196" cy="1011412"/>
          </a:xfrm>
        </p:spPr>
        <p:txBody>
          <a:bodyPr>
            <a:noAutofit/>
          </a:bodyPr>
          <a:lstStyle/>
          <a:p>
            <a:pPr algn="just"/>
            <a:r>
              <a:rPr lang="tr-TR" sz="2800" dirty="0"/>
              <a:t>Diksiyonun anlamı “söz söylerken kelimelerin seçilip düzenlenerek fikirleri kolaylıkla anlatma tarzı” </a:t>
            </a:r>
            <a:r>
              <a:rPr lang="tr-TR" sz="2800" dirty="0" err="1"/>
              <a:t>dır</a:t>
            </a:r>
            <a:r>
              <a:rPr lang="tr-TR" sz="2800" dirty="0"/>
              <a:t>.</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42972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45253" y="1089078"/>
            <a:ext cx="4101493" cy="706964"/>
          </a:xfrm>
        </p:spPr>
        <p:txBody>
          <a:bodyPr>
            <a:noAutofit/>
          </a:bodyPr>
          <a:lstStyle/>
          <a:p>
            <a:pPr algn="ctr"/>
            <a:r>
              <a:rPr lang="tr-TR" sz="5400" b="1" dirty="0"/>
              <a:t>KONUŞMA </a:t>
            </a:r>
          </a:p>
        </p:txBody>
      </p:sp>
      <p:sp>
        <p:nvSpPr>
          <p:cNvPr id="3" name="İçerik Yer Tutucusu 2"/>
          <p:cNvSpPr>
            <a:spLocks noGrp="1"/>
          </p:cNvSpPr>
          <p:nvPr>
            <p:ph idx="1"/>
          </p:nvPr>
        </p:nvSpPr>
        <p:spPr>
          <a:xfrm>
            <a:off x="1295402" y="3464622"/>
            <a:ext cx="9601196" cy="1597337"/>
          </a:xfrm>
        </p:spPr>
        <p:txBody>
          <a:bodyPr>
            <a:noAutofit/>
          </a:bodyPr>
          <a:lstStyle/>
          <a:p>
            <a:pPr algn="just"/>
            <a:r>
              <a:rPr lang="tr-TR" sz="2800" dirty="0"/>
              <a:t>Konuşma; duygu, düşünce ve isteklerimizi görsel, işitsel elemanlar vasıtası ile karşımızdakine aktarmaktır, açıklamaktır, açığa vurmaktır. </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3104566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45253" y="1089078"/>
            <a:ext cx="4101493" cy="706964"/>
          </a:xfrm>
        </p:spPr>
        <p:txBody>
          <a:bodyPr>
            <a:noAutofit/>
          </a:bodyPr>
          <a:lstStyle/>
          <a:p>
            <a:pPr algn="ctr"/>
            <a:r>
              <a:rPr lang="tr-TR" sz="5400" b="1" dirty="0"/>
              <a:t>KONUŞMA </a:t>
            </a:r>
          </a:p>
        </p:txBody>
      </p:sp>
      <p:sp>
        <p:nvSpPr>
          <p:cNvPr id="3" name="İçerik Yer Tutucusu 2"/>
          <p:cNvSpPr>
            <a:spLocks noGrp="1"/>
          </p:cNvSpPr>
          <p:nvPr>
            <p:ph idx="1"/>
          </p:nvPr>
        </p:nvSpPr>
        <p:spPr>
          <a:xfrm>
            <a:off x="2766503" y="2819472"/>
            <a:ext cx="6658991" cy="2548935"/>
          </a:xfrm>
        </p:spPr>
        <p:txBody>
          <a:bodyPr>
            <a:noAutofit/>
          </a:bodyPr>
          <a:lstStyle/>
          <a:p>
            <a:pPr indent="450215" algn="just">
              <a:lnSpc>
                <a:spcPct val="115000"/>
              </a:lnSpc>
              <a:spcBef>
                <a:spcPts val="600"/>
              </a:spcBef>
              <a:spcAft>
                <a:spcPts val="600"/>
              </a:spcAft>
              <a:tabLst>
                <a:tab pos="630555" algn="l"/>
              </a:tabLst>
            </a:pPr>
            <a:r>
              <a:rPr lang="tr-TR" sz="2600" dirty="0"/>
              <a:t>Üç tür üslup bulunmaktadır. Bunlar:</a:t>
            </a:r>
          </a:p>
          <a:p>
            <a:pPr marL="857250" indent="-514350" algn="just">
              <a:lnSpc>
                <a:spcPct val="115000"/>
              </a:lnSpc>
              <a:spcBef>
                <a:spcPts val="600"/>
              </a:spcBef>
              <a:spcAft>
                <a:spcPts val="600"/>
              </a:spcAft>
              <a:buFont typeface="+mj-lt"/>
              <a:buAutoNum type="arabicPeriod"/>
              <a:tabLst>
                <a:tab pos="630555" algn="l"/>
              </a:tabLst>
            </a:pPr>
            <a:r>
              <a:rPr lang="tr-TR" sz="2600" b="1" dirty="0"/>
              <a:t>Sade üslup</a:t>
            </a:r>
          </a:p>
          <a:p>
            <a:pPr marL="857250" indent="-514350" algn="just">
              <a:lnSpc>
                <a:spcPct val="115000"/>
              </a:lnSpc>
              <a:spcBef>
                <a:spcPts val="600"/>
              </a:spcBef>
              <a:spcAft>
                <a:spcPts val="600"/>
              </a:spcAft>
              <a:buFont typeface="+mj-lt"/>
              <a:buAutoNum type="arabicPeriod"/>
              <a:tabLst>
                <a:tab pos="630555" algn="l"/>
              </a:tabLst>
            </a:pPr>
            <a:r>
              <a:rPr lang="tr-TR" sz="2800" b="1" dirty="0"/>
              <a:t>Yüksek üslup</a:t>
            </a:r>
          </a:p>
          <a:p>
            <a:pPr marL="857250" indent="-514350" algn="just">
              <a:lnSpc>
                <a:spcPct val="115000"/>
              </a:lnSpc>
              <a:spcBef>
                <a:spcPts val="600"/>
              </a:spcBef>
              <a:spcAft>
                <a:spcPts val="600"/>
              </a:spcAft>
              <a:buFont typeface="+mj-lt"/>
              <a:buAutoNum type="arabicPeriod"/>
              <a:tabLst>
                <a:tab pos="630555" algn="l"/>
              </a:tabLst>
            </a:pPr>
            <a:r>
              <a:rPr lang="tr-TR" sz="2800" b="1"/>
              <a:t>Karışık üslup</a:t>
            </a:r>
            <a:endParaRPr lang="tr-TR" sz="2600" dirty="0"/>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914399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45253" y="1089078"/>
            <a:ext cx="4101493" cy="706964"/>
          </a:xfrm>
        </p:spPr>
        <p:txBody>
          <a:bodyPr>
            <a:noAutofit/>
          </a:bodyPr>
          <a:lstStyle/>
          <a:p>
            <a:pPr algn="ctr"/>
            <a:r>
              <a:rPr lang="tr-TR" sz="5400" b="1" dirty="0"/>
              <a:t>BEDEN DİLİ </a:t>
            </a:r>
          </a:p>
        </p:txBody>
      </p:sp>
      <p:sp>
        <p:nvSpPr>
          <p:cNvPr id="3" name="İçerik Yer Tutucusu 2"/>
          <p:cNvSpPr>
            <a:spLocks noGrp="1"/>
          </p:cNvSpPr>
          <p:nvPr>
            <p:ph idx="1"/>
          </p:nvPr>
        </p:nvSpPr>
        <p:spPr>
          <a:xfrm>
            <a:off x="1295402" y="3293616"/>
            <a:ext cx="9601196" cy="1589102"/>
          </a:xfrm>
        </p:spPr>
        <p:txBody>
          <a:bodyPr>
            <a:noAutofit/>
          </a:bodyPr>
          <a:lstStyle/>
          <a:p>
            <a:pPr marL="685800" algn="just">
              <a:lnSpc>
                <a:spcPct val="115000"/>
              </a:lnSpc>
              <a:spcBef>
                <a:spcPts val="600"/>
              </a:spcBef>
              <a:spcAft>
                <a:spcPts val="600"/>
              </a:spcAft>
              <a:tabLst>
                <a:tab pos="630555" algn="l"/>
              </a:tabLst>
            </a:pPr>
            <a:r>
              <a:rPr lang="tr-TR" sz="2600" dirty="0"/>
              <a:t>Beden dili; hareketlerle değer ve önem kazanan, ses tonu ile desteklenen ve kelimelerle son şeklini alan karmaşık bir iletişim sürecidir. </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1122305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3847" y="1204488"/>
            <a:ext cx="8904303" cy="706964"/>
          </a:xfrm>
        </p:spPr>
        <p:txBody>
          <a:bodyPr>
            <a:noAutofit/>
          </a:bodyPr>
          <a:lstStyle/>
          <a:p>
            <a:pPr algn="ctr"/>
            <a:r>
              <a:rPr lang="tr-TR" sz="5400" b="1" dirty="0"/>
              <a:t>JEST VE MİMİK</a:t>
            </a:r>
          </a:p>
        </p:txBody>
      </p:sp>
      <p:sp>
        <p:nvSpPr>
          <p:cNvPr id="3" name="İçerik Yer Tutucusu 2"/>
          <p:cNvSpPr>
            <a:spLocks noGrp="1"/>
          </p:cNvSpPr>
          <p:nvPr>
            <p:ph idx="1"/>
          </p:nvPr>
        </p:nvSpPr>
        <p:spPr>
          <a:xfrm>
            <a:off x="1295402" y="2915083"/>
            <a:ext cx="9601196" cy="2468076"/>
          </a:xfrm>
        </p:spPr>
        <p:txBody>
          <a:bodyPr>
            <a:noAutofit/>
          </a:bodyPr>
          <a:lstStyle/>
          <a:p>
            <a:pPr marL="685800" algn="just">
              <a:lnSpc>
                <a:spcPct val="115000"/>
              </a:lnSpc>
              <a:spcBef>
                <a:spcPts val="600"/>
              </a:spcBef>
              <a:spcAft>
                <a:spcPts val="600"/>
              </a:spcAft>
              <a:tabLst>
                <a:tab pos="630555" algn="l"/>
              </a:tabLst>
            </a:pPr>
            <a:r>
              <a:rPr lang="tr-TR" sz="2600" b="1" dirty="0"/>
              <a:t>Jest: </a:t>
            </a:r>
            <a:r>
              <a:rPr lang="tr-TR" sz="2600" dirty="0"/>
              <a:t>Herhangi bir şeyi açıklamak için genellikle el, kol ve baş ile yapılan içgüdüsel veya iradeli harekettir. Bir duyguyu, düşünceyi yada bir konuyu anlatırken el, kol, ayak veya baş ile yapılan hareketler ve beden hareketlerinin tamamına verilen isimdir.</a:t>
            </a:r>
            <a:br>
              <a:rPr lang="tr-TR" sz="2600" dirty="0"/>
            </a:br>
            <a:endParaRPr lang="tr-TR" sz="2600" dirty="0"/>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2386754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3847" y="1204488"/>
            <a:ext cx="8904303" cy="706964"/>
          </a:xfrm>
        </p:spPr>
        <p:txBody>
          <a:bodyPr>
            <a:noAutofit/>
          </a:bodyPr>
          <a:lstStyle/>
          <a:p>
            <a:pPr algn="ctr"/>
            <a:r>
              <a:rPr lang="tr-TR" sz="5400" b="1" dirty="0"/>
              <a:t>JEST VE MİMİK</a:t>
            </a:r>
          </a:p>
        </p:txBody>
      </p:sp>
      <p:sp>
        <p:nvSpPr>
          <p:cNvPr id="3" name="İçerik Yer Tutucusu 2"/>
          <p:cNvSpPr>
            <a:spLocks noGrp="1"/>
          </p:cNvSpPr>
          <p:nvPr>
            <p:ph idx="1"/>
          </p:nvPr>
        </p:nvSpPr>
        <p:spPr>
          <a:xfrm>
            <a:off x="1295402" y="3009445"/>
            <a:ext cx="9601196" cy="2281645"/>
          </a:xfrm>
        </p:spPr>
        <p:txBody>
          <a:bodyPr>
            <a:noAutofit/>
          </a:bodyPr>
          <a:lstStyle/>
          <a:p>
            <a:pPr marL="800100" indent="-457200" algn="just">
              <a:lnSpc>
                <a:spcPct val="115000"/>
              </a:lnSpc>
              <a:spcBef>
                <a:spcPts val="600"/>
              </a:spcBef>
              <a:spcAft>
                <a:spcPts val="600"/>
              </a:spcAft>
              <a:tabLst>
                <a:tab pos="630555" algn="l"/>
              </a:tabLst>
            </a:pPr>
            <a:r>
              <a:rPr lang="tr-TR" sz="2800" b="1" dirty="0"/>
              <a:t>Mimik:</a:t>
            </a:r>
            <a:r>
              <a:rPr lang="tr-TR" sz="2800" dirty="0"/>
              <a:t> Duyguları, düşünceleri belirtecek biçimde yüzde beliren kımıldanışlar, hareketlerdir. Bir duyguyu, düşünceyi yada bir konuyu anlatırken kaş, göz, ağız, yüz hareketleriyle anlatılmasıdır.</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2704793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0452" y="1217741"/>
            <a:ext cx="9391097" cy="706964"/>
          </a:xfrm>
        </p:spPr>
        <p:txBody>
          <a:bodyPr>
            <a:noAutofit/>
          </a:bodyPr>
          <a:lstStyle/>
          <a:p>
            <a:pPr algn="ctr"/>
            <a:r>
              <a:rPr lang="tr-TR" sz="3200" b="1" dirty="0"/>
              <a:t>JESTTE VÜCUDUMUZUN NERELERİNİ KULLANIRIZ?</a:t>
            </a:r>
          </a:p>
        </p:txBody>
      </p:sp>
      <p:sp>
        <p:nvSpPr>
          <p:cNvPr id="3" name="İçerik Yer Tutucusu 2"/>
          <p:cNvSpPr>
            <a:spLocks noGrp="1"/>
          </p:cNvSpPr>
          <p:nvPr>
            <p:ph idx="1"/>
          </p:nvPr>
        </p:nvSpPr>
        <p:spPr>
          <a:xfrm>
            <a:off x="2231255" y="2715617"/>
            <a:ext cx="2664038" cy="2885305"/>
          </a:xfrm>
        </p:spPr>
        <p:txBody>
          <a:bodyPr>
            <a:noAutofit/>
          </a:bodyPr>
          <a:lstStyle/>
          <a:p>
            <a:pPr algn="l">
              <a:buFont typeface="Arial" panose="020B0604020202020204" pitchFamily="34" charset="0"/>
              <a:buChar char="•"/>
            </a:pPr>
            <a:r>
              <a:rPr lang="tr-TR" sz="2800" b="0" i="0" dirty="0">
                <a:solidFill>
                  <a:srgbClr val="212529"/>
                </a:solidFill>
                <a:effectLst/>
              </a:rPr>
              <a:t>Gözler</a:t>
            </a:r>
          </a:p>
          <a:p>
            <a:pPr algn="l">
              <a:buFont typeface="Arial" panose="020B0604020202020204" pitchFamily="34" charset="0"/>
              <a:buChar char="•"/>
            </a:pPr>
            <a:r>
              <a:rPr lang="tr-TR" sz="2800" b="0" i="0" dirty="0">
                <a:solidFill>
                  <a:srgbClr val="212529"/>
                </a:solidFill>
                <a:effectLst/>
              </a:rPr>
              <a:t>Kaşlar</a:t>
            </a:r>
          </a:p>
          <a:p>
            <a:pPr algn="l">
              <a:buFont typeface="Arial" panose="020B0604020202020204" pitchFamily="34" charset="0"/>
              <a:buChar char="•"/>
            </a:pPr>
            <a:r>
              <a:rPr lang="tr-TR" sz="2800" b="0" i="0" dirty="0">
                <a:solidFill>
                  <a:srgbClr val="212529"/>
                </a:solidFill>
                <a:effectLst/>
              </a:rPr>
              <a:t>Ağız</a:t>
            </a:r>
          </a:p>
          <a:p>
            <a:pPr algn="l">
              <a:buFont typeface="Arial" panose="020B0604020202020204" pitchFamily="34" charset="0"/>
              <a:buChar char="•"/>
            </a:pPr>
            <a:r>
              <a:rPr lang="tr-TR" sz="2800" b="0" i="0" dirty="0">
                <a:solidFill>
                  <a:srgbClr val="212529"/>
                </a:solidFill>
                <a:effectLst/>
              </a:rPr>
              <a:t>Baş</a:t>
            </a:r>
          </a:p>
          <a:p>
            <a:pPr algn="l">
              <a:buFont typeface="Arial" panose="020B0604020202020204" pitchFamily="34" charset="0"/>
              <a:buChar char="•"/>
            </a:pPr>
            <a:r>
              <a:rPr lang="tr-TR" sz="2800" b="0" i="0" dirty="0">
                <a:solidFill>
                  <a:srgbClr val="212529"/>
                </a:solidFill>
                <a:effectLst/>
              </a:rPr>
              <a:t>Kollar</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
        <p:nvSpPr>
          <p:cNvPr id="7" name="İçerik Yer Tutucusu 2">
            <a:extLst>
              <a:ext uri="{FF2B5EF4-FFF2-40B4-BE49-F238E27FC236}">
                <a16:creationId xmlns:a16="http://schemas.microsoft.com/office/drawing/2014/main" id="{011F61E5-BC55-84B3-3C5B-DA59187522E4}"/>
              </a:ext>
            </a:extLst>
          </p:cNvPr>
          <p:cNvSpPr txBox="1">
            <a:spLocks/>
          </p:cNvSpPr>
          <p:nvPr/>
        </p:nvSpPr>
        <p:spPr>
          <a:xfrm>
            <a:off x="7067367" y="3013050"/>
            <a:ext cx="2813480" cy="229043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tr-TR" sz="2800" dirty="0">
                <a:solidFill>
                  <a:srgbClr val="212529"/>
                </a:solidFill>
              </a:rPr>
              <a:t>Eller</a:t>
            </a:r>
          </a:p>
          <a:p>
            <a:pPr>
              <a:buFont typeface="Arial" panose="020B0604020202020204" pitchFamily="34" charset="0"/>
              <a:buChar char="•"/>
            </a:pPr>
            <a:r>
              <a:rPr lang="tr-TR" sz="2800" dirty="0">
                <a:solidFill>
                  <a:srgbClr val="212529"/>
                </a:solidFill>
              </a:rPr>
              <a:t>Parmaklar</a:t>
            </a:r>
          </a:p>
          <a:p>
            <a:pPr>
              <a:buFont typeface="Arial" panose="020B0604020202020204" pitchFamily="34" charset="0"/>
              <a:buChar char="•"/>
            </a:pPr>
            <a:r>
              <a:rPr lang="tr-TR" sz="2800" dirty="0">
                <a:solidFill>
                  <a:srgbClr val="212529"/>
                </a:solidFill>
              </a:rPr>
              <a:t>Bacaklar</a:t>
            </a:r>
          </a:p>
          <a:p>
            <a:pPr>
              <a:buFont typeface="Arial" panose="020B0604020202020204" pitchFamily="34" charset="0"/>
              <a:buChar char="•"/>
            </a:pPr>
            <a:r>
              <a:rPr lang="tr-TR" sz="2800" dirty="0">
                <a:solidFill>
                  <a:srgbClr val="212529"/>
                </a:solidFill>
              </a:rPr>
              <a:t>Vücut</a:t>
            </a:r>
          </a:p>
        </p:txBody>
      </p:sp>
    </p:spTree>
    <p:extLst>
      <p:ext uri="{BB962C8B-B14F-4D97-AF65-F5344CB8AC3E}">
        <p14:creationId xmlns:p14="http://schemas.microsoft.com/office/powerpoint/2010/main" val="250397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0452" y="1217741"/>
            <a:ext cx="9391097" cy="706964"/>
          </a:xfrm>
        </p:spPr>
        <p:txBody>
          <a:bodyPr>
            <a:noAutofit/>
          </a:bodyPr>
          <a:lstStyle/>
          <a:p>
            <a:pPr algn="ctr"/>
            <a:r>
              <a:rPr lang="tr-TR" sz="3200" b="1" dirty="0"/>
              <a:t>MİMİKTE YÜZ İFADELERİNİN YANSITMAKTA OLDUĞU İFADELER</a:t>
            </a:r>
          </a:p>
        </p:txBody>
      </p:sp>
      <p:sp>
        <p:nvSpPr>
          <p:cNvPr id="3" name="İçerik Yer Tutucusu 2"/>
          <p:cNvSpPr>
            <a:spLocks noGrp="1"/>
          </p:cNvSpPr>
          <p:nvPr>
            <p:ph idx="1"/>
          </p:nvPr>
        </p:nvSpPr>
        <p:spPr>
          <a:xfrm>
            <a:off x="4763981" y="2515427"/>
            <a:ext cx="2664038" cy="3285688"/>
          </a:xfrm>
        </p:spPr>
        <p:txBody>
          <a:bodyPr>
            <a:noAutofit/>
          </a:bodyPr>
          <a:lstStyle/>
          <a:p>
            <a:pPr algn="l">
              <a:buFont typeface="Arial" panose="020B0604020202020204" pitchFamily="34" charset="0"/>
              <a:buChar char="•"/>
            </a:pPr>
            <a:r>
              <a:rPr lang="tr-TR" sz="2800" b="0" i="0" dirty="0">
                <a:solidFill>
                  <a:srgbClr val="212529"/>
                </a:solidFill>
                <a:effectLst/>
              </a:rPr>
              <a:t>Mutluluk</a:t>
            </a:r>
          </a:p>
          <a:p>
            <a:pPr algn="l">
              <a:buFont typeface="Arial" panose="020B0604020202020204" pitchFamily="34" charset="0"/>
              <a:buChar char="•"/>
            </a:pPr>
            <a:r>
              <a:rPr lang="tr-TR" sz="2800" b="0" i="0" dirty="0">
                <a:solidFill>
                  <a:srgbClr val="212529"/>
                </a:solidFill>
                <a:effectLst/>
              </a:rPr>
              <a:t>Korku</a:t>
            </a:r>
          </a:p>
          <a:p>
            <a:pPr algn="l">
              <a:buFont typeface="Arial" panose="020B0604020202020204" pitchFamily="34" charset="0"/>
              <a:buChar char="•"/>
            </a:pPr>
            <a:r>
              <a:rPr lang="tr-TR" sz="2800" b="0" i="0" dirty="0">
                <a:solidFill>
                  <a:srgbClr val="212529"/>
                </a:solidFill>
                <a:effectLst/>
              </a:rPr>
              <a:t>Kızgınlık</a:t>
            </a:r>
          </a:p>
          <a:p>
            <a:pPr algn="l">
              <a:buFont typeface="Arial" panose="020B0604020202020204" pitchFamily="34" charset="0"/>
              <a:buChar char="•"/>
            </a:pPr>
            <a:r>
              <a:rPr lang="tr-TR" sz="2800" b="0" i="0" dirty="0">
                <a:solidFill>
                  <a:srgbClr val="212529"/>
                </a:solidFill>
                <a:effectLst/>
              </a:rPr>
              <a:t>Şaşkınlık</a:t>
            </a:r>
          </a:p>
          <a:p>
            <a:pPr algn="l">
              <a:buFont typeface="Arial" panose="020B0604020202020204" pitchFamily="34" charset="0"/>
              <a:buChar char="•"/>
            </a:pPr>
            <a:r>
              <a:rPr lang="tr-TR" sz="2800" b="0" i="0" dirty="0">
                <a:solidFill>
                  <a:srgbClr val="212529"/>
                </a:solidFill>
                <a:effectLst/>
              </a:rPr>
              <a:t>Üzüntü</a:t>
            </a:r>
          </a:p>
          <a:p>
            <a:pPr algn="l">
              <a:buFont typeface="Arial" panose="020B0604020202020204" pitchFamily="34" charset="0"/>
              <a:buChar char="•"/>
            </a:pPr>
            <a:r>
              <a:rPr lang="tr-TR" sz="2800" b="0" i="0" dirty="0">
                <a:solidFill>
                  <a:srgbClr val="212529"/>
                </a:solidFill>
                <a:effectLst/>
              </a:rPr>
              <a:t>Tiksinti</a:t>
            </a:r>
          </a:p>
        </p:txBody>
      </p:sp>
      <p:sp>
        <p:nvSpPr>
          <p:cNvPr id="5" name="Alt Bilgi Yer Tutucusu 4">
            <a:extLst>
              <a:ext uri="{FF2B5EF4-FFF2-40B4-BE49-F238E27FC236}">
                <a16:creationId xmlns:a16="http://schemas.microsoft.com/office/drawing/2014/main" id="{97A5DE48-D020-460B-AB9D-811BEB32961A}"/>
              </a:ext>
            </a:extLst>
          </p:cNvPr>
          <p:cNvSpPr>
            <a:spLocks noGrp="1"/>
          </p:cNvSpPr>
          <p:nvPr>
            <p:ph type="ftr" sz="quarter" idx="11"/>
          </p:nvPr>
        </p:nvSpPr>
        <p:spPr/>
        <p:txBody>
          <a:bodyPr/>
          <a:lstStyle/>
          <a:p>
            <a:r>
              <a:rPr lang="en-US"/>
              <a:t>11.Hafta</a:t>
            </a:r>
            <a:endParaRPr lang="en-US" dirty="0"/>
          </a:p>
        </p:txBody>
      </p:sp>
    </p:spTree>
    <p:extLst>
      <p:ext uri="{BB962C8B-B14F-4D97-AF65-F5344CB8AC3E}">
        <p14:creationId xmlns:p14="http://schemas.microsoft.com/office/powerpoint/2010/main" val="3318338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34798BC379BC8B49AAEAD49B96005790" ma:contentTypeVersion="8" ma:contentTypeDescription="Yeni belge oluşturun." ma:contentTypeScope="" ma:versionID="84f6825086467102826b232dba8c1971">
  <xsd:schema xmlns:xsd="http://www.w3.org/2001/XMLSchema" xmlns:xs="http://www.w3.org/2001/XMLSchema" xmlns:p="http://schemas.microsoft.com/office/2006/metadata/properties" xmlns:ns2="694631e5-f3ff-4f68-a401-094fad4a9059" targetNamespace="http://schemas.microsoft.com/office/2006/metadata/properties" ma:root="true" ma:fieldsID="e54f8f698bf7cbcf36e2e2ba62dce557" ns2:_="">
    <xsd:import namespace="694631e5-f3ff-4f68-a401-094fad4a905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4631e5-f3ff-4f68-a401-094fad4a90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5A7C3E-099A-4F27-9A1A-E3E0AECB6399}"/>
</file>

<file path=customXml/itemProps2.xml><?xml version="1.0" encoding="utf-8"?>
<ds:datastoreItem xmlns:ds="http://schemas.openxmlformats.org/officeDocument/2006/customXml" ds:itemID="{798E600A-72EC-4223-8833-CA6F44FCA46C}"/>
</file>

<file path=customXml/itemProps3.xml><?xml version="1.0" encoding="utf-8"?>
<ds:datastoreItem xmlns:ds="http://schemas.openxmlformats.org/officeDocument/2006/customXml" ds:itemID="{FE631102-00B7-4D28-9FCE-D6C9545E8441}"/>
</file>

<file path=docProps/app.xml><?xml version="1.0" encoding="utf-8"?>
<Properties xmlns="http://schemas.openxmlformats.org/officeDocument/2006/extended-properties" xmlns:vt="http://schemas.openxmlformats.org/officeDocument/2006/docPropsVTypes">
  <Template>Ion Boardroom</Template>
  <TotalTime>1689</TotalTime>
  <Words>256</Words>
  <Application>Microsoft Office PowerPoint</Application>
  <PresentationFormat>Geniş ekran</PresentationFormat>
  <Paragraphs>56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DİKSİYON  VE  ETKİLİ BEDEN DİLİ</vt:lpstr>
      <vt:lpstr>DİKSİYON </vt:lpstr>
      <vt:lpstr>KONUŞMA </vt:lpstr>
      <vt:lpstr>KONUŞMA </vt:lpstr>
      <vt:lpstr>BEDEN DİLİ </vt:lpstr>
      <vt:lpstr>JEST VE MİMİK</vt:lpstr>
      <vt:lpstr>JEST VE MİMİK</vt:lpstr>
      <vt:lpstr>JESTTE VÜCUDUMUZUN NERELERİNİ KULLANIRIZ?</vt:lpstr>
      <vt:lpstr>MİMİKTE YÜZ İFADELERİNİN YANSITMAKTA OLDUĞU İFADELER</vt:lpstr>
      <vt:lpstr>JEST VE MİMİKLERİN SINIFLANDIRILMASI</vt:lpstr>
      <vt:lpstr>OLUMLU BEDEN DİLİ NASIL OLUŞTURULUR?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KAİRYER YÖNETİMİNE GİRİŞ</dc:title>
  <dc:creator>Aslı Erdoğdu</dc:creator>
  <cp:lastModifiedBy>Aslı ERDOĞDU</cp:lastModifiedBy>
  <cp:revision>36</cp:revision>
  <dcterms:created xsi:type="dcterms:W3CDTF">2020-06-02T07:53:25Z</dcterms:created>
  <dcterms:modified xsi:type="dcterms:W3CDTF">2025-05-21T08:09:11Z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0x01010034798BC379BC8B49AAEAD49B96005790</vt:lpwstr>
  </property>
</Properties>
</file>